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ink/ink1.xml" ContentType="application/inkml+xml"/>
  <Override PartName="/ppt/ink/ink2.xml" ContentType="application/inkml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42" r:id="rId2"/>
    <p:sldId id="329" r:id="rId3"/>
    <p:sldId id="330" r:id="rId4"/>
    <p:sldId id="313" r:id="rId5"/>
    <p:sldId id="264" r:id="rId6"/>
    <p:sldId id="316" r:id="rId7"/>
    <p:sldId id="318" r:id="rId8"/>
    <p:sldId id="323" r:id="rId9"/>
    <p:sldId id="269" r:id="rId10"/>
    <p:sldId id="270" r:id="rId11"/>
    <p:sldId id="285" r:id="rId12"/>
    <p:sldId id="271" r:id="rId13"/>
    <p:sldId id="272" r:id="rId14"/>
    <p:sldId id="291" r:id="rId15"/>
    <p:sldId id="295" r:id="rId16"/>
    <p:sldId id="339" r:id="rId17"/>
    <p:sldId id="307" r:id="rId18"/>
    <p:sldId id="325" r:id="rId19"/>
    <p:sldId id="344" r:id="rId20"/>
    <p:sldId id="343" r:id="rId21"/>
    <p:sldId id="309" r:id="rId22"/>
    <p:sldId id="319" r:id="rId23"/>
    <p:sldId id="322" r:id="rId24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68"/>
    <p:restoredTop sz="94725"/>
  </p:normalViewPr>
  <p:slideViewPr>
    <p:cSldViewPr snapToGrid="0">
      <p:cViewPr varScale="1">
        <p:scale>
          <a:sx n="95" d="100"/>
          <a:sy n="95" d="100"/>
        </p:scale>
        <p:origin x="19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u="sng" dirty="0" err="1"/>
              <a:t>Fármacos</a:t>
            </a:r>
            <a:r>
              <a:rPr lang="en-US" sz="2400" b="1" u="sng" dirty="0"/>
              <a:t> </a:t>
            </a:r>
            <a:r>
              <a:rPr lang="en-US" sz="2400" b="1" u="sng" dirty="0" err="1"/>
              <a:t>modificadores</a:t>
            </a:r>
            <a:r>
              <a:rPr lang="en-US" sz="2400" b="1" u="sng" dirty="0"/>
              <a:t> </a:t>
            </a:r>
            <a:r>
              <a:rPr lang="en-US" sz="2400" b="1" u="sng" dirty="0" err="1"/>
              <a:t>enfermedad</a:t>
            </a:r>
            <a:endParaRPr lang="en-US" sz="2400" b="1" u="sng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929404045082601"/>
          <c:y val="0.23521339872931038"/>
          <c:w val="0.55533368071638101"/>
          <c:h val="0.6612947557739711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farmacos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00-894F-B02D-93201C7C9F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00-894F-B02D-93201C7C9F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00-894F-B02D-93201C7C9FCE}"/>
              </c:ext>
            </c:extLst>
          </c:dPt>
          <c:cat>
            <c:strRef>
              <c:f>Hoja1!$A$2:$A$4</c:f>
              <c:strCache>
                <c:ptCount val="3"/>
                <c:pt idx="0">
                  <c:v>4 farmacos .</c:v>
                </c:pt>
                <c:pt idx="1">
                  <c:v>3 farmacos</c:v>
                </c:pt>
                <c:pt idx="2">
                  <c:v>otros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F-1B40-998C-6FBA52DE0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277593696467619"/>
          <c:w val="1"/>
          <c:h val="5.971220806106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u="sng" dirty="0" err="1"/>
              <a:t>Etiología</a:t>
            </a:r>
            <a:endParaRPr lang="en-US" sz="2400" b="1" u="sng" dirty="0"/>
          </a:p>
        </c:rich>
      </c:tx>
      <c:layout>
        <c:manualLayout>
          <c:xMode val="edge"/>
          <c:yMode val="edge"/>
          <c:x val="0.38844970665431527"/>
          <c:y val="1.7511746369863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196792496526171"/>
          <c:y val="0.14978207338758107"/>
          <c:w val="0.61037787555967271"/>
          <c:h val="0.741640831336034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etiologia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38-654D-AB91-C37EAA957E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38-654D-AB91-C37EAA957E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38-654D-AB91-C37EAA957E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38-654D-AB91-C37EAA957E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38-654D-AB91-C37EAA957ED0}"/>
              </c:ext>
            </c:extLst>
          </c:dPt>
          <c:cat>
            <c:strRef>
              <c:f>Hoja1!$A$2:$A$6</c:f>
              <c:strCache>
                <c:ptCount val="5"/>
                <c:pt idx="0">
                  <c:v>isquemica</c:v>
                </c:pt>
                <c:pt idx="1">
                  <c:v>hipertensiva</c:v>
                </c:pt>
                <c:pt idx="2">
                  <c:v>genetica</c:v>
                </c:pt>
                <c:pt idx="3">
                  <c:v>valvular</c:v>
                </c:pt>
                <c:pt idx="4">
                  <c:v>otros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19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50-AC4E-B210-2B9116037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Pre UGCIC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Reingresos</c:v>
                </c:pt>
                <c:pt idx="1">
                  <c:v>Reingresos menos 30 d</c:v>
                </c:pt>
                <c:pt idx="2">
                  <c:v>fallecimientos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28</c:v>
                </c:pt>
                <c:pt idx="1">
                  <c:v>8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4-9546-9490-9EF1DFAC29A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Post UGCIC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Reingresos</c:v>
                </c:pt>
                <c:pt idx="1">
                  <c:v>Reingresos menos 30 d</c:v>
                </c:pt>
                <c:pt idx="2">
                  <c:v>fallecimientos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14-9546-9490-9EF1DFAC2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0086047"/>
        <c:axId val="1011914095"/>
      </c:barChart>
      <c:catAx>
        <c:axId val="101008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011914095"/>
        <c:crosses val="autoZero"/>
        <c:auto val="1"/>
        <c:lblAlgn val="ctr"/>
        <c:lblOffset val="100"/>
        <c:noMultiLvlLbl val="0"/>
      </c:catAx>
      <c:valAx>
        <c:axId val="101191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010086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833628133439842"/>
          <c:y val="0.92277593696467619"/>
          <c:w val="0.37811004602685533"/>
          <c:h val="5.9712208061060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UY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4CC34-3B3B-4C71-9399-243F793196A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C6557-91F7-4275-988E-5D3A923FE0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UY" sz="2000" b="1" dirty="0">
              <a:latin typeface="Calibri" panose="020F0502020204030204" pitchFamily="34" charset="0"/>
              <a:cs typeface="Calibri" panose="020F0502020204030204" pitchFamily="34" charset="0"/>
            </a:rPr>
            <a:t>Proceso asistencial </a:t>
          </a:r>
          <a:r>
            <a:rPr lang="es-UY" sz="2000" dirty="0">
              <a:latin typeface="Calibri" panose="020F0502020204030204" pitchFamily="34" charset="0"/>
              <a:cs typeface="Calibri" panose="020F0502020204030204" pitchFamily="34" charset="0"/>
            </a:rPr>
            <a:t>basado en la </a:t>
          </a:r>
          <a:r>
            <a:rPr lang="es-UY" sz="2000" b="1" dirty="0">
              <a:latin typeface="Calibri" panose="020F0502020204030204" pitchFamily="34" charset="0"/>
              <a:cs typeface="Calibri" panose="020F0502020204030204" pitchFamily="34" charset="0"/>
            </a:rPr>
            <a:t>gestión clínica</a:t>
          </a:r>
          <a:r>
            <a:rPr lang="es-UY" sz="2000" dirty="0">
              <a:latin typeface="Calibri" panose="020F0502020204030204" pitchFamily="34" charset="0"/>
              <a:cs typeface="Calibri" panose="020F0502020204030204" pitchFamily="34" charset="0"/>
            </a:rPr>
            <a:t> dirigida al  </a:t>
          </a:r>
          <a:r>
            <a:rPr lang="es-UY" sz="2000" b="1" dirty="0">
              <a:latin typeface="Calibri" panose="020F0502020204030204" pitchFamily="34" charset="0"/>
              <a:cs typeface="Calibri" panose="020F0502020204030204" pitchFamily="34" charset="0"/>
            </a:rPr>
            <a:t>abordaje del paciente con  IC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8986EB-03D4-4135-AC52-B11135BFE860}" type="parTrans" cxnId="{51785662-7F7A-4DF2-B1E9-E1E7EF80BB96}">
      <dgm:prSet/>
      <dgm:spPr/>
      <dgm:t>
        <a:bodyPr/>
        <a:lstStyle/>
        <a:p>
          <a:endParaRPr lang="en-US"/>
        </a:p>
      </dgm:t>
    </dgm:pt>
    <dgm:pt modelId="{6EE72F2C-3074-4013-A860-9DA35F51982A}" type="sibTrans" cxnId="{51785662-7F7A-4DF2-B1E9-E1E7EF80BB96}">
      <dgm:prSet/>
      <dgm:spPr/>
      <dgm:t>
        <a:bodyPr/>
        <a:lstStyle/>
        <a:p>
          <a:endParaRPr lang="en-US"/>
        </a:p>
      </dgm:t>
    </dgm:pt>
    <dgm:pt modelId="{0B53FD88-3ACB-4289-8B25-C77F1B7A60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UY" sz="2000" dirty="0">
              <a:latin typeface="Calibri" panose="020F0502020204030204" pitchFamily="34" charset="0"/>
              <a:cs typeface="Calibri" panose="020F0502020204030204" pitchFamily="34" charset="0"/>
            </a:rPr>
            <a:t>Elegido por su </a:t>
          </a:r>
          <a:r>
            <a:rPr lang="es-UY" sz="2000" b="1" dirty="0">
              <a:latin typeface="Calibri" panose="020F0502020204030204" pitchFamily="34" charset="0"/>
              <a:cs typeface="Calibri" panose="020F0502020204030204" pitchFamily="34" charset="0"/>
            </a:rPr>
            <a:t>frecuencia</a:t>
          </a:r>
          <a:r>
            <a:rPr lang="es-UY" sz="20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s-UY" sz="2000" b="1" dirty="0">
              <a:latin typeface="Calibri" panose="020F0502020204030204" pitchFamily="34" charset="0"/>
              <a:cs typeface="Calibri" panose="020F0502020204030204" pitchFamily="34" charset="0"/>
            </a:rPr>
            <a:t>elevada morbimortalidad</a:t>
          </a:r>
          <a:r>
            <a:rPr lang="es-UY" sz="2000" dirty="0">
              <a:latin typeface="Calibri" panose="020F0502020204030204" pitchFamily="34" charset="0"/>
              <a:cs typeface="Calibri" panose="020F0502020204030204" pitchFamily="34" charset="0"/>
            </a:rPr>
            <a:t>, elevados </a:t>
          </a:r>
          <a:r>
            <a:rPr lang="es-UY" sz="2000" b="1" dirty="0">
              <a:latin typeface="Calibri" panose="020F0502020204030204" pitchFamily="34" charset="0"/>
              <a:cs typeface="Calibri" panose="020F0502020204030204" pitchFamily="34" charset="0"/>
            </a:rPr>
            <a:t>costos sociosanitarios </a:t>
          </a:r>
          <a:r>
            <a:rPr lang="es-UY" sz="20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s-UY" sz="2000" b="1" dirty="0">
              <a:latin typeface="Calibri" panose="020F0502020204030204" pitchFamily="34" charset="0"/>
              <a:cs typeface="Calibri" panose="020F0502020204030204" pitchFamily="34" charset="0"/>
            </a:rPr>
            <a:t>escasa percepción de severidad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BA0447-1124-4569-9AB1-53B6199E6B6B}" type="parTrans" cxnId="{B0CFF308-2E0F-4AA5-B349-795D6BC77809}">
      <dgm:prSet/>
      <dgm:spPr/>
      <dgm:t>
        <a:bodyPr/>
        <a:lstStyle/>
        <a:p>
          <a:endParaRPr lang="en-US"/>
        </a:p>
      </dgm:t>
    </dgm:pt>
    <dgm:pt modelId="{B02DECE1-5E62-4A7C-825D-1A3F4687D6FB}" type="sibTrans" cxnId="{B0CFF308-2E0F-4AA5-B349-795D6BC77809}">
      <dgm:prSet/>
      <dgm:spPr/>
      <dgm:t>
        <a:bodyPr/>
        <a:lstStyle/>
        <a:p>
          <a:endParaRPr lang="en-US"/>
        </a:p>
      </dgm:t>
    </dgm:pt>
    <dgm:pt modelId="{A6CEBB7F-0EEB-4A9E-A878-F4034968DC9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UY" sz="2000" b="1" dirty="0">
              <a:latin typeface="Calibri" panose="020F0502020204030204" pitchFamily="34" charset="0"/>
              <a:cs typeface="Calibri" panose="020F0502020204030204" pitchFamily="34" charset="0"/>
            </a:rPr>
            <a:t>Equipo  interdisciplinario e interniveles</a:t>
          </a:r>
          <a:r>
            <a:rPr lang="es-UY" sz="2000" dirty="0">
              <a:latin typeface="Calibri" panose="020F0502020204030204" pitchFamily="34" charset="0"/>
              <a:cs typeface="Calibri" panose="020F0502020204030204" pitchFamily="34" charset="0"/>
            </a:rPr>
            <a:t>,  </a:t>
          </a:r>
          <a:r>
            <a:rPr lang="es-UY" sz="2000" b="1" dirty="0">
              <a:latin typeface="Calibri" panose="020F0502020204030204" pitchFamily="34" charset="0"/>
              <a:cs typeface="Calibri" panose="020F0502020204030204" pitchFamily="34" charset="0"/>
            </a:rPr>
            <a:t>centrado en el paciente </a:t>
          </a:r>
          <a:r>
            <a:rPr lang="es-UY" sz="2000" dirty="0">
              <a:latin typeface="Calibri" panose="020F0502020204030204" pitchFamily="34" charset="0"/>
              <a:cs typeface="Calibri" panose="020F0502020204030204" pitchFamily="34" charset="0"/>
            </a:rPr>
            <a:t>y abarcando  </a:t>
          </a:r>
          <a:r>
            <a:rPr lang="es-UY" sz="2000" b="1" dirty="0">
              <a:latin typeface="Calibri" panose="020F0502020204030204" pitchFamily="34" charset="0"/>
              <a:cs typeface="Calibri" panose="020F0502020204030204" pitchFamily="34" charset="0"/>
            </a:rPr>
            <a:t>el recorrido del paciente por el sistema sanitario.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342271-28FF-4E10-B9E2-7D2ABDC08448}" type="parTrans" cxnId="{2D46AFD9-B6C1-456F-89AD-D46BB80ADBE7}">
      <dgm:prSet/>
      <dgm:spPr/>
      <dgm:t>
        <a:bodyPr/>
        <a:lstStyle/>
        <a:p>
          <a:endParaRPr lang="en-US"/>
        </a:p>
      </dgm:t>
    </dgm:pt>
    <dgm:pt modelId="{545DB504-D67C-41C3-A1FC-DCFBAC3E477A}" type="sibTrans" cxnId="{2D46AFD9-B6C1-456F-89AD-D46BB80ADBE7}">
      <dgm:prSet/>
      <dgm:spPr/>
      <dgm:t>
        <a:bodyPr/>
        <a:lstStyle/>
        <a:p>
          <a:endParaRPr lang="en-US"/>
        </a:p>
      </dgm:t>
    </dgm:pt>
    <dgm:pt modelId="{0C9A9611-A2E0-4C78-B0EC-96D2D274970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UY" sz="2000" b="1" dirty="0">
              <a:latin typeface="Calibri" panose="020F0502020204030204" pitchFamily="34" charset="0"/>
              <a:cs typeface="Calibri" panose="020F0502020204030204" pitchFamily="34" charset="0"/>
            </a:rPr>
            <a:t>Su meta es mejorar la morbimortalidad y la calidad de vida de los pacientes con IC que se encuentran en la unidad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CEE434-8692-43B3-ABC6-0DC34900DE9F}" type="parTrans" cxnId="{E885CD61-2F52-46FB-9536-B237C1C4FEF0}">
      <dgm:prSet/>
      <dgm:spPr/>
      <dgm:t>
        <a:bodyPr/>
        <a:lstStyle/>
        <a:p>
          <a:endParaRPr lang="en-US"/>
        </a:p>
      </dgm:t>
    </dgm:pt>
    <dgm:pt modelId="{5CA0812E-5C2D-40FA-B4C4-4217BA5E2D46}" type="sibTrans" cxnId="{E885CD61-2F52-46FB-9536-B237C1C4FEF0}">
      <dgm:prSet/>
      <dgm:spPr/>
      <dgm:t>
        <a:bodyPr/>
        <a:lstStyle/>
        <a:p>
          <a:endParaRPr lang="en-US"/>
        </a:p>
      </dgm:t>
    </dgm:pt>
    <dgm:pt modelId="{7BD90A39-40E7-4679-9D81-79D16DE14190}" type="pres">
      <dgm:prSet presAssocID="{2A44CC34-3B3B-4C71-9399-243F793196AA}" presName="root" presStyleCnt="0">
        <dgm:presLayoutVars>
          <dgm:dir/>
          <dgm:resizeHandles val="exact"/>
        </dgm:presLayoutVars>
      </dgm:prSet>
      <dgm:spPr/>
    </dgm:pt>
    <dgm:pt modelId="{0DAC8F19-F90F-4359-8FD5-EC4457C20620}" type="pres">
      <dgm:prSet presAssocID="{399C6557-91F7-4275-988E-5D3A923FE04B}" presName="compNode" presStyleCnt="0"/>
      <dgm:spPr/>
    </dgm:pt>
    <dgm:pt modelId="{C8DD7546-12AD-489B-A0A2-315FB5DE31D9}" type="pres">
      <dgm:prSet presAssocID="{399C6557-91F7-4275-988E-5D3A923FE04B}" presName="bgRect" presStyleLbl="bgShp" presStyleIdx="0" presStyleCnt="4"/>
      <dgm:spPr/>
    </dgm:pt>
    <dgm:pt modelId="{A7A11339-58B3-4195-A1A2-11FAA0260010}" type="pres">
      <dgm:prSet presAssocID="{399C6557-91F7-4275-988E-5D3A923FE0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D34200C0-0611-4231-815E-A3DF6DCA2FB5}" type="pres">
      <dgm:prSet presAssocID="{399C6557-91F7-4275-988E-5D3A923FE04B}" presName="spaceRect" presStyleCnt="0"/>
      <dgm:spPr/>
    </dgm:pt>
    <dgm:pt modelId="{39DBADE6-15F7-45D8-80A1-AFA452A0629A}" type="pres">
      <dgm:prSet presAssocID="{399C6557-91F7-4275-988E-5D3A923FE04B}" presName="parTx" presStyleLbl="revTx" presStyleIdx="0" presStyleCnt="4">
        <dgm:presLayoutVars>
          <dgm:chMax val="0"/>
          <dgm:chPref val="0"/>
        </dgm:presLayoutVars>
      </dgm:prSet>
      <dgm:spPr/>
    </dgm:pt>
    <dgm:pt modelId="{323BD842-D042-4946-9032-2F5D667C8066}" type="pres">
      <dgm:prSet presAssocID="{6EE72F2C-3074-4013-A860-9DA35F51982A}" presName="sibTrans" presStyleCnt="0"/>
      <dgm:spPr/>
    </dgm:pt>
    <dgm:pt modelId="{9170816C-307A-4F3D-9C75-6B64A97CC71C}" type="pres">
      <dgm:prSet presAssocID="{0B53FD88-3ACB-4289-8B25-C77F1B7A60EA}" presName="compNode" presStyleCnt="0"/>
      <dgm:spPr/>
    </dgm:pt>
    <dgm:pt modelId="{260DB19C-09F5-452E-8BB6-498FDB643CAB}" type="pres">
      <dgm:prSet presAssocID="{0B53FD88-3ACB-4289-8B25-C77F1B7A60EA}" presName="bgRect" presStyleLbl="bgShp" presStyleIdx="1" presStyleCnt="4"/>
      <dgm:spPr/>
    </dgm:pt>
    <dgm:pt modelId="{30138FF8-424C-43F4-8452-ECE49F2F140D}" type="pres">
      <dgm:prSet presAssocID="{0B53FD88-3ACB-4289-8B25-C77F1B7A60E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guntas"/>
        </a:ext>
      </dgm:extLst>
    </dgm:pt>
    <dgm:pt modelId="{714FE348-B92B-4F43-A6AF-2D2D62F7054B}" type="pres">
      <dgm:prSet presAssocID="{0B53FD88-3ACB-4289-8B25-C77F1B7A60EA}" presName="spaceRect" presStyleCnt="0"/>
      <dgm:spPr/>
    </dgm:pt>
    <dgm:pt modelId="{DD2682FD-A297-4F73-B4CD-4B2413CA59F3}" type="pres">
      <dgm:prSet presAssocID="{0B53FD88-3ACB-4289-8B25-C77F1B7A60EA}" presName="parTx" presStyleLbl="revTx" presStyleIdx="1" presStyleCnt="4">
        <dgm:presLayoutVars>
          <dgm:chMax val="0"/>
          <dgm:chPref val="0"/>
        </dgm:presLayoutVars>
      </dgm:prSet>
      <dgm:spPr/>
    </dgm:pt>
    <dgm:pt modelId="{3FF8DBFC-A591-4657-BED9-7F4B5FED5BC6}" type="pres">
      <dgm:prSet presAssocID="{B02DECE1-5E62-4A7C-825D-1A3F4687D6FB}" presName="sibTrans" presStyleCnt="0"/>
      <dgm:spPr/>
    </dgm:pt>
    <dgm:pt modelId="{B5081FDF-E9A1-49C0-B275-A5112BBDED5C}" type="pres">
      <dgm:prSet presAssocID="{A6CEBB7F-0EEB-4A9E-A878-F4034968DC9A}" presName="compNode" presStyleCnt="0"/>
      <dgm:spPr/>
    </dgm:pt>
    <dgm:pt modelId="{1EB4936B-7A37-4C0B-AC86-9C7A5369F320}" type="pres">
      <dgm:prSet presAssocID="{A6CEBB7F-0EEB-4A9E-A878-F4034968DC9A}" presName="bgRect" presStyleLbl="bgShp" presStyleIdx="2" presStyleCnt="4"/>
      <dgm:spPr/>
    </dgm:pt>
    <dgm:pt modelId="{60381FB0-8781-4010-8CAA-F8F9AA9BBEF7}" type="pres">
      <dgm:prSet presAssocID="{A6CEBB7F-0EEB-4A9E-A878-F4034968DC9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5E4F9330-C4D7-4158-B01C-1BFDE7725053}" type="pres">
      <dgm:prSet presAssocID="{A6CEBB7F-0EEB-4A9E-A878-F4034968DC9A}" presName="spaceRect" presStyleCnt="0"/>
      <dgm:spPr/>
    </dgm:pt>
    <dgm:pt modelId="{DD018D98-F3B9-4413-B15C-4C3C89880B20}" type="pres">
      <dgm:prSet presAssocID="{A6CEBB7F-0EEB-4A9E-A878-F4034968DC9A}" presName="parTx" presStyleLbl="revTx" presStyleIdx="2" presStyleCnt="4">
        <dgm:presLayoutVars>
          <dgm:chMax val="0"/>
          <dgm:chPref val="0"/>
        </dgm:presLayoutVars>
      </dgm:prSet>
      <dgm:spPr/>
    </dgm:pt>
    <dgm:pt modelId="{8B61378C-3554-4F4D-B42F-7EEAE11ABC2E}" type="pres">
      <dgm:prSet presAssocID="{545DB504-D67C-41C3-A1FC-DCFBAC3E477A}" presName="sibTrans" presStyleCnt="0"/>
      <dgm:spPr/>
    </dgm:pt>
    <dgm:pt modelId="{D3FD998F-B5AA-4F99-9F58-D6EA07FFB75A}" type="pres">
      <dgm:prSet presAssocID="{0C9A9611-A2E0-4C78-B0EC-96D2D274970D}" presName="compNode" presStyleCnt="0"/>
      <dgm:spPr/>
    </dgm:pt>
    <dgm:pt modelId="{D10C01B8-9583-40C2-BBA2-A1B0E429C998}" type="pres">
      <dgm:prSet presAssocID="{0C9A9611-A2E0-4C78-B0EC-96D2D274970D}" presName="bgRect" presStyleLbl="bgShp" presStyleIdx="3" presStyleCnt="4"/>
      <dgm:spPr/>
    </dgm:pt>
    <dgm:pt modelId="{8270B5FB-76FE-4D54-A573-F3FDC65BCBFB}" type="pres">
      <dgm:prSet presAssocID="{0C9A9611-A2E0-4C78-B0EC-96D2D274970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na"/>
        </a:ext>
      </dgm:extLst>
    </dgm:pt>
    <dgm:pt modelId="{4AC8F731-5100-48D3-98D0-73EC1292209A}" type="pres">
      <dgm:prSet presAssocID="{0C9A9611-A2E0-4C78-B0EC-96D2D274970D}" presName="spaceRect" presStyleCnt="0"/>
      <dgm:spPr/>
    </dgm:pt>
    <dgm:pt modelId="{5F955305-68BD-4A7A-BC89-0123A037300F}" type="pres">
      <dgm:prSet presAssocID="{0C9A9611-A2E0-4C78-B0EC-96D2D274970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0CFF308-2E0F-4AA5-B349-795D6BC77809}" srcId="{2A44CC34-3B3B-4C71-9399-243F793196AA}" destId="{0B53FD88-3ACB-4289-8B25-C77F1B7A60EA}" srcOrd="1" destOrd="0" parTransId="{B8BA0447-1124-4569-9AB1-53B6199E6B6B}" sibTransId="{B02DECE1-5E62-4A7C-825D-1A3F4687D6FB}"/>
    <dgm:cxn modelId="{6EAB8E16-0331-4202-8B17-4BF24CFCF6C5}" type="presOf" srcId="{0C9A9611-A2E0-4C78-B0EC-96D2D274970D}" destId="{5F955305-68BD-4A7A-BC89-0123A037300F}" srcOrd="0" destOrd="0" presId="urn:microsoft.com/office/officeart/2018/2/layout/IconVerticalSolidList"/>
    <dgm:cxn modelId="{06F2C92A-4AB6-41CB-BDC3-CD6D695F1CA6}" type="presOf" srcId="{0B53FD88-3ACB-4289-8B25-C77F1B7A60EA}" destId="{DD2682FD-A297-4F73-B4CD-4B2413CA59F3}" srcOrd="0" destOrd="0" presId="urn:microsoft.com/office/officeart/2018/2/layout/IconVerticalSolidList"/>
    <dgm:cxn modelId="{E885CD61-2F52-46FB-9536-B237C1C4FEF0}" srcId="{2A44CC34-3B3B-4C71-9399-243F793196AA}" destId="{0C9A9611-A2E0-4C78-B0EC-96D2D274970D}" srcOrd="3" destOrd="0" parTransId="{9CCEE434-8692-43B3-ABC6-0DC34900DE9F}" sibTransId="{5CA0812E-5C2D-40FA-B4C4-4217BA5E2D46}"/>
    <dgm:cxn modelId="{51785662-7F7A-4DF2-B1E9-E1E7EF80BB96}" srcId="{2A44CC34-3B3B-4C71-9399-243F793196AA}" destId="{399C6557-91F7-4275-988E-5D3A923FE04B}" srcOrd="0" destOrd="0" parTransId="{2D8986EB-03D4-4135-AC52-B11135BFE860}" sibTransId="{6EE72F2C-3074-4013-A860-9DA35F51982A}"/>
    <dgm:cxn modelId="{DDC4BEA2-C3DC-4F4C-A609-C21173882A15}" type="presOf" srcId="{399C6557-91F7-4275-988E-5D3A923FE04B}" destId="{39DBADE6-15F7-45D8-80A1-AFA452A0629A}" srcOrd="0" destOrd="0" presId="urn:microsoft.com/office/officeart/2018/2/layout/IconVerticalSolidList"/>
    <dgm:cxn modelId="{2D46AFD9-B6C1-456F-89AD-D46BB80ADBE7}" srcId="{2A44CC34-3B3B-4C71-9399-243F793196AA}" destId="{A6CEBB7F-0EEB-4A9E-A878-F4034968DC9A}" srcOrd="2" destOrd="0" parTransId="{4F342271-28FF-4E10-B9E2-7D2ABDC08448}" sibTransId="{545DB504-D67C-41C3-A1FC-DCFBAC3E477A}"/>
    <dgm:cxn modelId="{0AE4E7E1-40FF-4A68-A532-14253082295D}" type="presOf" srcId="{2A44CC34-3B3B-4C71-9399-243F793196AA}" destId="{7BD90A39-40E7-4679-9D81-79D16DE14190}" srcOrd="0" destOrd="0" presId="urn:microsoft.com/office/officeart/2018/2/layout/IconVerticalSolidList"/>
    <dgm:cxn modelId="{029014F4-B83C-43A5-AB79-7D22E949AC4D}" type="presOf" srcId="{A6CEBB7F-0EEB-4A9E-A878-F4034968DC9A}" destId="{DD018D98-F3B9-4413-B15C-4C3C89880B20}" srcOrd="0" destOrd="0" presId="urn:microsoft.com/office/officeart/2018/2/layout/IconVerticalSolidList"/>
    <dgm:cxn modelId="{68BB64B9-B894-44D7-A31E-36B51719640A}" type="presParOf" srcId="{7BD90A39-40E7-4679-9D81-79D16DE14190}" destId="{0DAC8F19-F90F-4359-8FD5-EC4457C20620}" srcOrd="0" destOrd="0" presId="urn:microsoft.com/office/officeart/2018/2/layout/IconVerticalSolidList"/>
    <dgm:cxn modelId="{929B818A-FED9-46FA-BA15-E6316D794A59}" type="presParOf" srcId="{0DAC8F19-F90F-4359-8FD5-EC4457C20620}" destId="{C8DD7546-12AD-489B-A0A2-315FB5DE31D9}" srcOrd="0" destOrd="0" presId="urn:microsoft.com/office/officeart/2018/2/layout/IconVerticalSolidList"/>
    <dgm:cxn modelId="{410FB3D0-41FE-4B27-9504-F796F4E45B01}" type="presParOf" srcId="{0DAC8F19-F90F-4359-8FD5-EC4457C20620}" destId="{A7A11339-58B3-4195-A1A2-11FAA0260010}" srcOrd="1" destOrd="0" presId="urn:microsoft.com/office/officeart/2018/2/layout/IconVerticalSolidList"/>
    <dgm:cxn modelId="{FDE513B1-2452-47AC-B046-95C248D42527}" type="presParOf" srcId="{0DAC8F19-F90F-4359-8FD5-EC4457C20620}" destId="{D34200C0-0611-4231-815E-A3DF6DCA2FB5}" srcOrd="2" destOrd="0" presId="urn:microsoft.com/office/officeart/2018/2/layout/IconVerticalSolidList"/>
    <dgm:cxn modelId="{91C746F3-7919-4782-8506-29AA50419A1E}" type="presParOf" srcId="{0DAC8F19-F90F-4359-8FD5-EC4457C20620}" destId="{39DBADE6-15F7-45D8-80A1-AFA452A0629A}" srcOrd="3" destOrd="0" presId="urn:microsoft.com/office/officeart/2018/2/layout/IconVerticalSolidList"/>
    <dgm:cxn modelId="{4BC41B11-0068-4EDB-96B6-CEE8F73BD821}" type="presParOf" srcId="{7BD90A39-40E7-4679-9D81-79D16DE14190}" destId="{323BD842-D042-4946-9032-2F5D667C8066}" srcOrd="1" destOrd="0" presId="urn:microsoft.com/office/officeart/2018/2/layout/IconVerticalSolidList"/>
    <dgm:cxn modelId="{1A0902CF-0800-4584-B54B-84D6112FD01E}" type="presParOf" srcId="{7BD90A39-40E7-4679-9D81-79D16DE14190}" destId="{9170816C-307A-4F3D-9C75-6B64A97CC71C}" srcOrd="2" destOrd="0" presId="urn:microsoft.com/office/officeart/2018/2/layout/IconVerticalSolidList"/>
    <dgm:cxn modelId="{493D94BF-B5D6-4FCF-9C26-6B82D843FC18}" type="presParOf" srcId="{9170816C-307A-4F3D-9C75-6B64A97CC71C}" destId="{260DB19C-09F5-452E-8BB6-498FDB643CAB}" srcOrd="0" destOrd="0" presId="urn:microsoft.com/office/officeart/2018/2/layout/IconVerticalSolidList"/>
    <dgm:cxn modelId="{D2123A56-D0C2-4945-9D37-F498CBB016C3}" type="presParOf" srcId="{9170816C-307A-4F3D-9C75-6B64A97CC71C}" destId="{30138FF8-424C-43F4-8452-ECE49F2F140D}" srcOrd="1" destOrd="0" presId="urn:microsoft.com/office/officeart/2018/2/layout/IconVerticalSolidList"/>
    <dgm:cxn modelId="{2F501882-C749-4B2C-90FE-CBB66B56B881}" type="presParOf" srcId="{9170816C-307A-4F3D-9C75-6B64A97CC71C}" destId="{714FE348-B92B-4F43-A6AF-2D2D62F7054B}" srcOrd="2" destOrd="0" presId="urn:microsoft.com/office/officeart/2018/2/layout/IconVerticalSolidList"/>
    <dgm:cxn modelId="{8D9E84F8-476C-49F3-9660-A6582105434D}" type="presParOf" srcId="{9170816C-307A-4F3D-9C75-6B64A97CC71C}" destId="{DD2682FD-A297-4F73-B4CD-4B2413CA59F3}" srcOrd="3" destOrd="0" presId="urn:microsoft.com/office/officeart/2018/2/layout/IconVerticalSolidList"/>
    <dgm:cxn modelId="{EFD434FC-79CE-4404-9986-3640F84ADE59}" type="presParOf" srcId="{7BD90A39-40E7-4679-9D81-79D16DE14190}" destId="{3FF8DBFC-A591-4657-BED9-7F4B5FED5BC6}" srcOrd="3" destOrd="0" presId="urn:microsoft.com/office/officeart/2018/2/layout/IconVerticalSolidList"/>
    <dgm:cxn modelId="{30B02E70-150B-4D0F-A7D2-8854D9AD7CE7}" type="presParOf" srcId="{7BD90A39-40E7-4679-9D81-79D16DE14190}" destId="{B5081FDF-E9A1-49C0-B275-A5112BBDED5C}" srcOrd="4" destOrd="0" presId="urn:microsoft.com/office/officeart/2018/2/layout/IconVerticalSolidList"/>
    <dgm:cxn modelId="{2CF83127-A136-48FF-8431-8292F1B39B8A}" type="presParOf" srcId="{B5081FDF-E9A1-49C0-B275-A5112BBDED5C}" destId="{1EB4936B-7A37-4C0B-AC86-9C7A5369F320}" srcOrd="0" destOrd="0" presId="urn:microsoft.com/office/officeart/2018/2/layout/IconVerticalSolidList"/>
    <dgm:cxn modelId="{EA0D3E87-E73B-437F-9580-C287364CFA25}" type="presParOf" srcId="{B5081FDF-E9A1-49C0-B275-A5112BBDED5C}" destId="{60381FB0-8781-4010-8CAA-F8F9AA9BBEF7}" srcOrd="1" destOrd="0" presId="urn:microsoft.com/office/officeart/2018/2/layout/IconVerticalSolidList"/>
    <dgm:cxn modelId="{CDA760FE-E265-445B-AB1E-71F405AE8A93}" type="presParOf" srcId="{B5081FDF-E9A1-49C0-B275-A5112BBDED5C}" destId="{5E4F9330-C4D7-4158-B01C-1BFDE7725053}" srcOrd="2" destOrd="0" presId="urn:microsoft.com/office/officeart/2018/2/layout/IconVerticalSolidList"/>
    <dgm:cxn modelId="{1F91ED95-B7F4-4AB9-8A40-F990440BCDE1}" type="presParOf" srcId="{B5081FDF-E9A1-49C0-B275-A5112BBDED5C}" destId="{DD018D98-F3B9-4413-B15C-4C3C89880B20}" srcOrd="3" destOrd="0" presId="urn:microsoft.com/office/officeart/2018/2/layout/IconVerticalSolidList"/>
    <dgm:cxn modelId="{0A63FB32-1DD6-42F0-9236-ECFAC8FCD909}" type="presParOf" srcId="{7BD90A39-40E7-4679-9D81-79D16DE14190}" destId="{8B61378C-3554-4F4D-B42F-7EEAE11ABC2E}" srcOrd="5" destOrd="0" presId="urn:microsoft.com/office/officeart/2018/2/layout/IconVerticalSolidList"/>
    <dgm:cxn modelId="{169529FE-7B93-480B-B42C-733D4741327D}" type="presParOf" srcId="{7BD90A39-40E7-4679-9D81-79D16DE14190}" destId="{D3FD998F-B5AA-4F99-9F58-D6EA07FFB75A}" srcOrd="6" destOrd="0" presId="urn:microsoft.com/office/officeart/2018/2/layout/IconVerticalSolidList"/>
    <dgm:cxn modelId="{CE5DEA0B-DED7-4613-962B-C7826FAE22A7}" type="presParOf" srcId="{D3FD998F-B5AA-4F99-9F58-D6EA07FFB75A}" destId="{D10C01B8-9583-40C2-BBA2-A1B0E429C998}" srcOrd="0" destOrd="0" presId="urn:microsoft.com/office/officeart/2018/2/layout/IconVerticalSolidList"/>
    <dgm:cxn modelId="{1B683440-D986-43CC-8958-5BF183646137}" type="presParOf" srcId="{D3FD998F-B5AA-4F99-9F58-D6EA07FFB75A}" destId="{8270B5FB-76FE-4D54-A573-F3FDC65BCBFB}" srcOrd="1" destOrd="0" presId="urn:microsoft.com/office/officeart/2018/2/layout/IconVerticalSolidList"/>
    <dgm:cxn modelId="{38896CE7-66C2-459A-A800-E66146CE8480}" type="presParOf" srcId="{D3FD998F-B5AA-4F99-9F58-D6EA07FFB75A}" destId="{4AC8F731-5100-48D3-98D0-73EC1292209A}" srcOrd="2" destOrd="0" presId="urn:microsoft.com/office/officeart/2018/2/layout/IconVerticalSolidList"/>
    <dgm:cxn modelId="{E30A5A81-B11C-4007-9D78-6F8770DEE8EF}" type="presParOf" srcId="{D3FD998F-B5AA-4F99-9F58-D6EA07FFB75A}" destId="{5F955305-68BD-4A7A-BC89-0123A03730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53A714-7008-49C7-BAAC-56DB7CF86B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08C9A8-DD4A-40BE-8B72-394F3D9A41DA}">
      <dgm:prSet custT="1"/>
      <dgm:spPr/>
      <dgm:t>
        <a:bodyPr/>
        <a:lstStyle/>
        <a:p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Anamnesis y exámen físico: pesquiza de elementos de descompensación precoz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A03976F-18D7-406D-8D2D-0FBE520036E6}" type="parTrans" cxnId="{1633C204-999C-40A4-B3AE-E71E4395DE36}">
      <dgm:prSet/>
      <dgm:spPr/>
      <dgm:t>
        <a:bodyPr/>
        <a:lstStyle/>
        <a:p>
          <a:endParaRPr lang="en-US"/>
        </a:p>
      </dgm:t>
    </dgm:pt>
    <dgm:pt modelId="{60808FDB-87D2-4983-AD93-E73494A411F7}" type="sibTrans" cxnId="{1633C204-999C-40A4-B3AE-E71E4395DE36}">
      <dgm:prSet/>
      <dgm:spPr/>
      <dgm:t>
        <a:bodyPr/>
        <a:lstStyle/>
        <a:p>
          <a:endParaRPr lang="en-US"/>
        </a:p>
      </dgm:t>
    </dgm:pt>
    <dgm:pt modelId="{3E6EDB8B-70B9-4A3C-9ED6-5F2E6344F4F3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Revisión y ajuste de dosis de fármacos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3A436F5-60F3-4B2B-BD56-5F16E628BFA1}" type="parTrans" cxnId="{F77F4372-6C83-4794-85D9-42E4A7EB44DD}">
      <dgm:prSet/>
      <dgm:spPr/>
      <dgm:t>
        <a:bodyPr/>
        <a:lstStyle/>
        <a:p>
          <a:endParaRPr lang="en-US"/>
        </a:p>
      </dgm:t>
    </dgm:pt>
    <dgm:pt modelId="{BB0780CF-C4E2-47BB-99A9-D4D0620C688D}" type="sibTrans" cxnId="{F77F4372-6C83-4794-85D9-42E4A7EB44DD}">
      <dgm:prSet/>
      <dgm:spPr/>
      <dgm:t>
        <a:bodyPr/>
        <a:lstStyle/>
        <a:p>
          <a:endParaRPr lang="en-US"/>
        </a:p>
      </dgm:t>
    </dgm:pt>
    <dgm:pt modelId="{5335D63D-B6C1-48BD-8284-A4EFCAEC6CC7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Control de efectos secundarios de medicamentos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DF9590A-892B-474C-9F3F-59963AF220D6}" type="parTrans" cxnId="{B1EA9E9F-31F6-4C27-8701-782E6F2AA7DC}">
      <dgm:prSet/>
      <dgm:spPr/>
      <dgm:t>
        <a:bodyPr/>
        <a:lstStyle/>
        <a:p>
          <a:endParaRPr lang="en-US"/>
        </a:p>
      </dgm:t>
    </dgm:pt>
    <dgm:pt modelId="{B2D15FCD-C1E0-459E-A1B2-B0C037695AB8}" type="sibTrans" cxnId="{B1EA9E9F-31F6-4C27-8701-782E6F2AA7DC}">
      <dgm:prSet/>
      <dgm:spPr/>
      <dgm:t>
        <a:bodyPr/>
        <a:lstStyle/>
        <a:p>
          <a:endParaRPr lang="en-US"/>
        </a:p>
      </dgm:t>
    </dgm:pt>
    <dgm:pt modelId="{582A7D49-C746-4797-93E0-CE25991CA3C6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Determina frecuencia de siguientes controles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0614C3E-451D-4D7D-B6C1-ADD2D19BC2AF}" type="parTrans" cxnId="{9D551A51-C8C7-4578-8FDD-25917AB99C18}">
      <dgm:prSet/>
      <dgm:spPr/>
      <dgm:t>
        <a:bodyPr/>
        <a:lstStyle/>
        <a:p>
          <a:endParaRPr lang="en-US"/>
        </a:p>
      </dgm:t>
    </dgm:pt>
    <dgm:pt modelId="{C6692E47-E89A-4721-B6D1-CB15A08BABAB}" type="sibTrans" cxnId="{9D551A51-C8C7-4578-8FDD-25917AB99C18}">
      <dgm:prSet/>
      <dgm:spPr/>
      <dgm:t>
        <a:bodyPr/>
        <a:lstStyle/>
        <a:p>
          <a:endParaRPr lang="en-US"/>
        </a:p>
      </dgm:t>
    </dgm:pt>
    <dgm:pt modelId="{35CED3A5-9C5D-4EB9-B1BB-EB68E0BAA7C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Responde llamado de enfermería 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575E464-0188-4FB8-8898-9F851FA05F14}" type="parTrans" cxnId="{F50AECDD-438D-45C2-9AFF-5FBA9735FCFC}">
      <dgm:prSet/>
      <dgm:spPr/>
      <dgm:t>
        <a:bodyPr/>
        <a:lstStyle/>
        <a:p>
          <a:endParaRPr lang="en-US"/>
        </a:p>
      </dgm:t>
    </dgm:pt>
    <dgm:pt modelId="{C38482E9-E701-4B1F-AB19-38A23F2EDBD4}" type="sibTrans" cxnId="{F50AECDD-438D-45C2-9AFF-5FBA9735FCFC}">
      <dgm:prSet/>
      <dgm:spPr/>
      <dgm:t>
        <a:bodyPr/>
        <a:lstStyle/>
        <a:p>
          <a:endParaRPr lang="en-US"/>
        </a:p>
      </dgm:t>
    </dgm:pt>
    <dgm:pt modelId="{F2DE2851-B647-4F39-8CCC-8799478EC77A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Vínculo con internista y/o  con cardiólogo tratante 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16BC508-F878-438E-A3CD-8F1DBB041393}" type="parTrans" cxnId="{9C3CCE40-E5D1-48E6-94FD-38EBB83308D5}">
      <dgm:prSet/>
      <dgm:spPr/>
      <dgm:t>
        <a:bodyPr/>
        <a:lstStyle/>
        <a:p>
          <a:endParaRPr lang="en-US"/>
        </a:p>
      </dgm:t>
    </dgm:pt>
    <dgm:pt modelId="{B5F4EDBC-B263-40AC-A66B-315E6A7B158C}" type="sibTrans" cxnId="{9C3CCE40-E5D1-48E6-94FD-38EBB83308D5}">
      <dgm:prSet/>
      <dgm:spPr/>
      <dgm:t>
        <a:bodyPr/>
        <a:lstStyle/>
        <a:p>
          <a:endParaRPr lang="en-US"/>
        </a:p>
      </dgm:t>
    </dgm:pt>
    <dgm:pt modelId="{E7994C9A-BF41-B543-A63E-932FDD1547B8}" type="pres">
      <dgm:prSet presAssocID="{6B53A714-7008-49C7-BAAC-56DB7CF86B5C}" presName="vert0" presStyleCnt="0">
        <dgm:presLayoutVars>
          <dgm:dir/>
          <dgm:animOne val="branch"/>
          <dgm:animLvl val="lvl"/>
        </dgm:presLayoutVars>
      </dgm:prSet>
      <dgm:spPr/>
    </dgm:pt>
    <dgm:pt modelId="{13F48590-6E89-0D45-B920-DC602EB1DD45}" type="pres">
      <dgm:prSet presAssocID="{BD08C9A8-DD4A-40BE-8B72-394F3D9A41DA}" presName="thickLine" presStyleLbl="alignNode1" presStyleIdx="0" presStyleCnt="6"/>
      <dgm:spPr/>
    </dgm:pt>
    <dgm:pt modelId="{E1574C49-0143-2A46-8A10-8E07ED6EF010}" type="pres">
      <dgm:prSet presAssocID="{BD08C9A8-DD4A-40BE-8B72-394F3D9A41DA}" presName="horz1" presStyleCnt="0"/>
      <dgm:spPr/>
    </dgm:pt>
    <dgm:pt modelId="{7D4C5FD6-AC9C-9844-B422-D88D08E37DE5}" type="pres">
      <dgm:prSet presAssocID="{BD08C9A8-DD4A-40BE-8B72-394F3D9A41DA}" presName="tx1" presStyleLbl="revTx" presStyleIdx="0" presStyleCnt="6"/>
      <dgm:spPr/>
    </dgm:pt>
    <dgm:pt modelId="{C94CF575-5F1B-544A-BF5A-CC7ED10B4EA3}" type="pres">
      <dgm:prSet presAssocID="{BD08C9A8-DD4A-40BE-8B72-394F3D9A41DA}" presName="vert1" presStyleCnt="0"/>
      <dgm:spPr/>
    </dgm:pt>
    <dgm:pt modelId="{60F65D27-F8A1-C041-A91A-386206A0993E}" type="pres">
      <dgm:prSet presAssocID="{3E6EDB8B-70B9-4A3C-9ED6-5F2E6344F4F3}" presName="thickLine" presStyleLbl="alignNode1" presStyleIdx="1" presStyleCnt="6"/>
      <dgm:spPr/>
    </dgm:pt>
    <dgm:pt modelId="{2C5EDAEE-1F73-8044-BAB0-24D9D0468FAD}" type="pres">
      <dgm:prSet presAssocID="{3E6EDB8B-70B9-4A3C-9ED6-5F2E6344F4F3}" presName="horz1" presStyleCnt="0"/>
      <dgm:spPr/>
    </dgm:pt>
    <dgm:pt modelId="{9E7031E5-612F-634B-8EBE-A3E7595D045F}" type="pres">
      <dgm:prSet presAssocID="{3E6EDB8B-70B9-4A3C-9ED6-5F2E6344F4F3}" presName="tx1" presStyleLbl="revTx" presStyleIdx="1" presStyleCnt="6"/>
      <dgm:spPr/>
    </dgm:pt>
    <dgm:pt modelId="{BF58E488-C1B6-7C4B-86B3-DFA09469F510}" type="pres">
      <dgm:prSet presAssocID="{3E6EDB8B-70B9-4A3C-9ED6-5F2E6344F4F3}" presName="vert1" presStyleCnt="0"/>
      <dgm:spPr/>
    </dgm:pt>
    <dgm:pt modelId="{6FFE4D31-7E4D-E247-8EDD-D6BD98D8885A}" type="pres">
      <dgm:prSet presAssocID="{5335D63D-B6C1-48BD-8284-A4EFCAEC6CC7}" presName="thickLine" presStyleLbl="alignNode1" presStyleIdx="2" presStyleCnt="6"/>
      <dgm:spPr/>
    </dgm:pt>
    <dgm:pt modelId="{A2748168-A30E-BC45-A5C5-7AABEF3C0E01}" type="pres">
      <dgm:prSet presAssocID="{5335D63D-B6C1-48BD-8284-A4EFCAEC6CC7}" presName="horz1" presStyleCnt="0"/>
      <dgm:spPr/>
    </dgm:pt>
    <dgm:pt modelId="{41E1569F-6F80-0544-BB80-D51850B550E7}" type="pres">
      <dgm:prSet presAssocID="{5335D63D-B6C1-48BD-8284-A4EFCAEC6CC7}" presName="tx1" presStyleLbl="revTx" presStyleIdx="2" presStyleCnt="6"/>
      <dgm:spPr/>
    </dgm:pt>
    <dgm:pt modelId="{B66E9F27-F95E-394F-ABA8-877FE78E8ADF}" type="pres">
      <dgm:prSet presAssocID="{5335D63D-B6C1-48BD-8284-A4EFCAEC6CC7}" presName="vert1" presStyleCnt="0"/>
      <dgm:spPr/>
    </dgm:pt>
    <dgm:pt modelId="{3C8ADD2C-3A15-604A-B6BF-80F9FAB31764}" type="pres">
      <dgm:prSet presAssocID="{582A7D49-C746-4797-93E0-CE25991CA3C6}" presName="thickLine" presStyleLbl="alignNode1" presStyleIdx="3" presStyleCnt="6"/>
      <dgm:spPr/>
    </dgm:pt>
    <dgm:pt modelId="{53BEA602-9453-8F48-BB9F-D346B7B96001}" type="pres">
      <dgm:prSet presAssocID="{582A7D49-C746-4797-93E0-CE25991CA3C6}" presName="horz1" presStyleCnt="0"/>
      <dgm:spPr/>
    </dgm:pt>
    <dgm:pt modelId="{5592BF72-252E-D647-B617-56F1B119281C}" type="pres">
      <dgm:prSet presAssocID="{582A7D49-C746-4797-93E0-CE25991CA3C6}" presName="tx1" presStyleLbl="revTx" presStyleIdx="3" presStyleCnt="6"/>
      <dgm:spPr/>
    </dgm:pt>
    <dgm:pt modelId="{CDB14C2B-7C01-4240-BDC4-7623B48ECCEC}" type="pres">
      <dgm:prSet presAssocID="{582A7D49-C746-4797-93E0-CE25991CA3C6}" presName="vert1" presStyleCnt="0"/>
      <dgm:spPr/>
    </dgm:pt>
    <dgm:pt modelId="{8B616B5B-131E-9D49-A57B-20478D48A5E0}" type="pres">
      <dgm:prSet presAssocID="{35CED3A5-9C5D-4EB9-B1BB-EB68E0BAA7CC}" presName="thickLine" presStyleLbl="alignNode1" presStyleIdx="4" presStyleCnt="6"/>
      <dgm:spPr/>
    </dgm:pt>
    <dgm:pt modelId="{849B74F7-9AF2-F548-B7B9-34EEFD5986D6}" type="pres">
      <dgm:prSet presAssocID="{35CED3A5-9C5D-4EB9-B1BB-EB68E0BAA7CC}" presName="horz1" presStyleCnt="0"/>
      <dgm:spPr/>
    </dgm:pt>
    <dgm:pt modelId="{926B8310-CA61-9645-95DB-DA4248CD81D6}" type="pres">
      <dgm:prSet presAssocID="{35CED3A5-9C5D-4EB9-B1BB-EB68E0BAA7CC}" presName="tx1" presStyleLbl="revTx" presStyleIdx="4" presStyleCnt="6"/>
      <dgm:spPr/>
    </dgm:pt>
    <dgm:pt modelId="{4C973B27-B7C7-FC42-AC59-A3575B09B004}" type="pres">
      <dgm:prSet presAssocID="{35CED3A5-9C5D-4EB9-B1BB-EB68E0BAA7CC}" presName="vert1" presStyleCnt="0"/>
      <dgm:spPr/>
    </dgm:pt>
    <dgm:pt modelId="{5A5A7BD1-EAEA-6946-85C5-BF735618849F}" type="pres">
      <dgm:prSet presAssocID="{F2DE2851-B647-4F39-8CCC-8799478EC77A}" presName="thickLine" presStyleLbl="alignNode1" presStyleIdx="5" presStyleCnt="6"/>
      <dgm:spPr/>
    </dgm:pt>
    <dgm:pt modelId="{B8BE7A15-7B74-DD4A-9BF1-4B7C6816D7F4}" type="pres">
      <dgm:prSet presAssocID="{F2DE2851-B647-4F39-8CCC-8799478EC77A}" presName="horz1" presStyleCnt="0"/>
      <dgm:spPr/>
    </dgm:pt>
    <dgm:pt modelId="{D6577959-2A55-FB40-82B0-25AC791A59DC}" type="pres">
      <dgm:prSet presAssocID="{F2DE2851-B647-4F39-8CCC-8799478EC77A}" presName="tx1" presStyleLbl="revTx" presStyleIdx="5" presStyleCnt="6"/>
      <dgm:spPr/>
    </dgm:pt>
    <dgm:pt modelId="{6C37D69E-21F6-AD4C-BE3F-BEC7A4DAB7E3}" type="pres">
      <dgm:prSet presAssocID="{F2DE2851-B647-4F39-8CCC-8799478EC77A}" presName="vert1" presStyleCnt="0"/>
      <dgm:spPr/>
    </dgm:pt>
  </dgm:ptLst>
  <dgm:cxnLst>
    <dgm:cxn modelId="{1633C204-999C-40A4-B3AE-E71E4395DE36}" srcId="{6B53A714-7008-49C7-BAAC-56DB7CF86B5C}" destId="{BD08C9A8-DD4A-40BE-8B72-394F3D9A41DA}" srcOrd="0" destOrd="0" parTransId="{6A03976F-18D7-406D-8D2D-0FBE520036E6}" sibTransId="{60808FDB-87D2-4983-AD93-E73494A411F7}"/>
    <dgm:cxn modelId="{0E38D416-A46D-AF49-8918-A63F41C7DDF9}" type="presOf" srcId="{3E6EDB8B-70B9-4A3C-9ED6-5F2E6344F4F3}" destId="{9E7031E5-612F-634B-8EBE-A3E7595D045F}" srcOrd="0" destOrd="0" presId="urn:microsoft.com/office/officeart/2008/layout/LinedList"/>
    <dgm:cxn modelId="{0828C424-78A7-0D46-9438-77B7958C19F6}" type="presOf" srcId="{35CED3A5-9C5D-4EB9-B1BB-EB68E0BAA7CC}" destId="{926B8310-CA61-9645-95DB-DA4248CD81D6}" srcOrd="0" destOrd="0" presId="urn:microsoft.com/office/officeart/2008/layout/LinedList"/>
    <dgm:cxn modelId="{9C3CCE40-E5D1-48E6-94FD-38EBB83308D5}" srcId="{6B53A714-7008-49C7-BAAC-56DB7CF86B5C}" destId="{F2DE2851-B647-4F39-8CCC-8799478EC77A}" srcOrd="5" destOrd="0" parTransId="{016BC508-F878-438E-A3CD-8F1DBB041393}" sibTransId="{B5F4EDBC-B263-40AC-A66B-315E6A7B158C}"/>
    <dgm:cxn modelId="{000E5243-E3CC-784E-B6C6-E69498ED2A8F}" type="presOf" srcId="{6B53A714-7008-49C7-BAAC-56DB7CF86B5C}" destId="{E7994C9A-BF41-B543-A63E-932FDD1547B8}" srcOrd="0" destOrd="0" presId="urn:microsoft.com/office/officeart/2008/layout/LinedList"/>
    <dgm:cxn modelId="{9D551A51-C8C7-4578-8FDD-25917AB99C18}" srcId="{6B53A714-7008-49C7-BAAC-56DB7CF86B5C}" destId="{582A7D49-C746-4797-93E0-CE25991CA3C6}" srcOrd="3" destOrd="0" parTransId="{50614C3E-451D-4D7D-B6C1-ADD2D19BC2AF}" sibTransId="{C6692E47-E89A-4721-B6D1-CB15A08BABAB}"/>
    <dgm:cxn modelId="{F77F4372-6C83-4794-85D9-42E4A7EB44DD}" srcId="{6B53A714-7008-49C7-BAAC-56DB7CF86B5C}" destId="{3E6EDB8B-70B9-4A3C-9ED6-5F2E6344F4F3}" srcOrd="1" destOrd="0" parTransId="{53A436F5-60F3-4B2B-BD56-5F16E628BFA1}" sibTransId="{BB0780CF-C4E2-47BB-99A9-D4D0620C688D}"/>
    <dgm:cxn modelId="{CB549B78-88B8-D748-8D53-B1D36064E1D5}" type="presOf" srcId="{5335D63D-B6C1-48BD-8284-A4EFCAEC6CC7}" destId="{41E1569F-6F80-0544-BB80-D51850B550E7}" srcOrd="0" destOrd="0" presId="urn:microsoft.com/office/officeart/2008/layout/LinedList"/>
    <dgm:cxn modelId="{797AF089-6830-5243-96A0-BB5154625241}" type="presOf" srcId="{582A7D49-C746-4797-93E0-CE25991CA3C6}" destId="{5592BF72-252E-D647-B617-56F1B119281C}" srcOrd="0" destOrd="0" presId="urn:microsoft.com/office/officeart/2008/layout/LinedList"/>
    <dgm:cxn modelId="{B1EA9E9F-31F6-4C27-8701-782E6F2AA7DC}" srcId="{6B53A714-7008-49C7-BAAC-56DB7CF86B5C}" destId="{5335D63D-B6C1-48BD-8284-A4EFCAEC6CC7}" srcOrd="2" destOrd="0" parTransId="{6DF9590A-892B-474C-9F3F-59963AF220D6}" sibTransId="{B2D15FCD-C1E0-459E-A1B2-B0C037695AB8}"/>
    <dgm:cxn modelId="{EAF7E7C0-66D8-724A-AF81-5F1A87E90F18}" type="presOf" srcId="{BD08C9A8-DD4A-40BE-8B72-394F3D9A41DA}" destId="{7D4C5FD6-AC9C-9844-B422-D88D08E37DE5}" srcOrd="0" destOrd="0" presId="urn:microsoft.com/office/officeart/2008/layout/LinedList"/>
    <dgm:cxn modelId="{F50AECDD-438D-45C2-9AFF-5FBA9735FCFC}" srcId="{6B53A714-7008-49C7-BAAC-56DB7CF86B5C}" destId="{35CED3A5-9C5D-4EB9-B1BB-EB68E0BAA7CC}" srcOrd="4" destOrd="0" parTransId="{9575E464-0188-4FB8-8898-9F851FA05F14}" sibTransId="{C38482E9-E701-4B1F-AB19-38A23F2EDBD4}"/>
    <dgm:cxn modelId="{81BF99DE-5842-3246-B4E3-5C88BF84155E}" type="presOf" srcId="{F2DE2851-B647-4F39-8CCC-8799478EC77A}" destId="{D6577959-2A55-FB40-82B0-25AC791A59DC}" srcOrd="0" destOrd="0" presId="urn:microsoft.com/office/officeart/2008/layout/LinedList"/>
    <dgm:cxn modelId="{85143C26-8716-3545-BCB3-D9CA22E4670B}" type="presParOf" srcId="{E7994C9A-BF41-B543-A63E-932FDD1547B8}" destId="{13F48590-6E89-0D45-B920-DC602EB1DD45}" srcOrd="0" destOrd="0" presId="urn:microsoft.com/office/officeart/2008/layout/LinedList"/>
    <dgm:cxn modelId="{1E5A9D9D-76A2-F742-978A-C8770B5806E1}" type="presParOf" srcId="{E7994C9A-BF41-B543-A63E-932FDD1547B8}" destId="{E1574C49-0143-2A46-8A10-8E07ED6EF010}" srcOrd="1" destOrd="0" presId="urn:microsoft.com/office/officeart/2008/layout/LinedList"/>
    <dgm:cxn modelId="{7B673C62-1900-7E49-995F-BDF58C334FE0}" type="presParOf" srcId="{E1574C49-0143-2A46-8A10-8E07ED6EF010}" destId="{7D4C5FD6-AC9C-9844-B422-D88D08E37DE5}" srcOrd="0" destOrd="0" presId="urn:microsoft.com/office/officeart/2008/layout/LinedList"/>
    <dgm:cxn modelId="{42EBC2CC-EAA8-B04F-B4FE-CF39049A3C25}" type="presParOf" srcId="{E1574C49-0143-2A46-8A10-8E07ED6EF010}" destId="{C94CF575-5F1B-544A-BF5A-CC7ED10B4EA3}" srcOrd="1" destOrd="0" presId="urn:microsoft.com/office/officeart/2008/layout/LinedList"/>
    <dgm:cxn modelId="{FC9D906B-DAE7-D446-96DE-79C003735989}" type="presParOf" srcId="{E7994C9A-BF41-B543-A63E-932FDD1547B8}" destId="{60F65D27-F8A1-C041-A91A-386206A0993E}" srcOrd="2" destOrd="0" presId="urn:microsoft.com/office/officeart/2008/layout/LinedList"/>
    <dgm:cxn modelId="{D491B0D2-ADA9-2C42-9E83-5AB4158DED79}" type="presParOf" srcId="{E7994C9A-BF41-B543-A63E-932FDD1547B8}" destId="{2C5EDAEE-1F73-8044-BAB0-24D9D0468FAD}" srcOrd="3" destOrd="0" presId="urn:microsoft.com/office/officeart/2008/layout/LinedList"/>
    <dgm:cxn modelId="{B8BACA25-F50A-E249-80FC-7637EAEF1590}" type="presParOf" srcId="{2C5EDAEE-1F73-8044-BAB0-24D9D0468FAD}" destId="{9E7031E5-612F-634B-8EBE-A3E7595D045F}" srcOrd="0" destOrd="0" presId="urn:microsoft.com/office/officeart/2008/layout/LinedList"/>
    <dgm:cxn modelId="{D21268A8-703C-BB42-82D7-6FCDD561A07D}" type="presParOf" srcId="{2C5EDAEE-1F73-8044-BAB0-24D9D0468FAD}" destId="{BF58E488-C1B6-7C4B-86B3-DFA09469F510}" srcOrd="1" destOrd="0" presId="urn:microsoft.com/office/officeart/2008/layout/LinedList"/>
    <dgm:cxn modelId="{28183999-6109-2C4B-9373-EE17B8DF8B60}" type="presParOf" srcId="{E7994C9A-BF41-B543-A63E-932FDD1547B8}" destId="{6FFE4D31-7E4D-E247-8EDD-D6BD98D8885A}" srcOrd="4" destOrd="0" presId="urn:microsoft.com/office/officeart/2008/layout/LinedList"/>
    <dgm:cxn modelId="{14CB7F0B-5EE0-2F45-BB1E-22F6DE092A93}" type="presParOf" srcId="{E7994C9A-BF41-B543-A63E-932FDD1547B8}" destId="{A2748168-A30E-BC45-A5C5-7AABEF3C0E01}" srcOrd="5" destOrd="0" presId="urn:microsoft.com/office/officeart/2008/layout/LinedList"/>
    <dgm:cxn modelId="{512E39B8-D952-0441-99DE-7680D242B2A6}" type="presParOf" srcId="{A2748168-A30E-BC45-A5C5-7AABEF3C0E01}" destId="{41E1569F-6F80-0544-BB80-D51850B550E7}" srcOrd="0" destOrd="0" presId="urn:microsoft.com/office/officeart/2008/layout/LinedList"/>
    <dgm:cxn modelId="{235BC2E9-7C32-7647-B764-6D48D1B707EE}" type="presParOf" srcId="{A2748168-A30E-BC45-A5C5-7AABEF3C0E01}" destId="{B66E9F27-F95E-394F-ABA8-877FE78E8ADF}" srcOrd="1" destOrd="0" presId="urn:microsoft.com/office/officeart/2008/layout/LinedList"/>
    <dgm:cxn modelId="{3F2720CB-9287-854E-9E30-BA014B92FCA6}" type="presParOf" srcId="{E7994C9A-BF41-B543-A63E-932FDD1547B8}" destId="{3C8ADD2C-3A15-604A-B6BF-80F9FAB31764}" srcOrd="6" destOrd="0" presId="urn:microsoft.com/office/officeart/2008/layout/LinedList"/>
    <dgm:cxn modelId="{89AFB608-3839-4941-B699-AE9B28165009}" type="presParOf" srcId="{E7994C9A-BF41-B543-A63E-932FDD1547B8}" destId="{53BEA602-9453-8F48-BB9F-D346B7B96001}" srcOrd="7" destOrd="0" presId="urn:microsoft.com/office/officeart/2008/layout/LinedList"/>
    <dgm:cxn modelId="{715C3B49-B380-F343-AA44-CAA54C9C3203}" type="presParOf" srcId="{53BEA602-9453-8F48-BB9F-D346B7B96001}" destId="{5592BF72-252E-D647-B617-56F1B119281C}" srcOrd="0" destOrd="0" presId="urn:microsoft.com/office/officeart/2008/layout/LinedList"/>
    <dgm:cxn modelId="{857A534E-0B19-684F-B832-66045F37E5EA}" type="presParOf" srcId="{53BEA602-9453-8F48-BB9F-D346B7B96001}" destId="{CDB14C2B-7C01-4240-BDC4-7623B48ECCEC}" srcOrd="1" destOrd="0" presId="urn:microsoft.com/office/officeart/2008/layout/LinedList"/>
    <dgm:cxn modelId="{53C0C4FE-7720-9345-BBE9-9DF69615B57D}" type="presParOf" srcId="{E7994C9A-BF41-B543-A63E-932FDD1547B8}" destId="{8B616B5B-131E-9D49-A57B-20478D48A5E0}" srcOrd="8" destOrd="0" presId="urn:microsoft.com/office/officeart/2008/layout/LinedList"/>
    <dgm:cxn modelId="{1D095D66-0404-E543-A055-F3C1F43E6F79}" type="presParOf" srcId="{E7994C9A-BF41-B543-A63E-932FDD1547B8}" destId="{849B74F7-9AF2-F548-B7B9-34EEFD5986D6}" srcOrd="9" destOrd="0" presId="urn:microsoft.com/office/officeart/2008/layout/LinedList"/>
    <dgm:cxn modelId="{052A153F-CED1-8548-8BCC-8C264E5E45DB}" type="presParOf" srcId="{849B74F7-9AF2-F548-B7B9-34EEFD5986D6}" destId="{926B8310-CA61-9645-95DB-DA4248CD81D6}" srcOrd="0" destOrd="0" presId="urn:microsoft.com/office/officeart/2008/layout/LinedList"/>
    <dgm:cxn modelId="{38438C07-6E63-9142-B3DC-A9209DBBF788}" type="presParOf" srcId="{849B74F7-9AF2-F548-B7B9-34EEFD5986D6}" destId="{4C973B27-B7C7-FC42-AC59-A3575B09B004}" srcOrd="1" destOrd="0" presId="urn:microsoft.com/office/officeart/2008/layout/LinedList"/>
    <dgm:cxn modelId="{F1D324E8-0829-EE43-9D03-EEF0DE6EDEF2}" type="presParOf" srcId="{E7994C9A-BF41-B543-A63E-932FDD1547B8}" destId="{5A5A7BD1-EAEA-6946-85C5-BF735618849F}" srcOrd="10" destOrd="0" presId="urn:microsoft.com/office/officeart/2008/layout/LinedList"/>
    <dgm:cxn modelId="{F9FDD442-FC6F-D645-B5BC-F01C92D1C2C4}" type="presParOf" srcId="{E7994C9A-BF41-B543-A63E-932FDD1547B8}" destId="{B8BE7A15-7B74-DD4A-9BF1-4B7C6816D7F4}" srcOrd="11" destOrd="0" presId="urn:microsoft.com/office/officeart/2008/layout/LinedList"/>
    <dgm:cxn modelId="{C32BC1B6-5E8B-5244-8DE8-4B273ACF2796}" type="presParOf" srcId="{B8BE7A15-7B74-DD4A-9BF1-4B7C6816D7F4}" destId="{D6577959-2A55-FB40-82B0-25AC791A59DC}" srcOrd="0" destOrd="0" presId="urn:microsoft.com/office/officeart/2008/layout/LinedList"/>
    <dgm:cxn modelId="{E0DC11A9-7B5C-6248-9E67-AE5A09066BE2}" type="presParOf" srcId="{B8BE7A15-7B74-DD4A-9BF1-4B7C6816D7F4}" destId="{6C37D69E-21F6-AD4C-BE3F-BEC7A4DAB7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BC55EF-169E-470F-BE1A-1FDAA51B95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96A0B-54B6-4B6A-8E1A-EA444AB1DE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Controla el funcionamiento de la unidad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BABC372-FA65-489C-A2A7-D0FB41D66681}" type="parTrans" cxnId="{FEBB2C7B-2A0C-4068-AAF6-E56483BEC4B9}">
      <dgm:prSet/>
      <dgm:spPr/>
      <dgm:t>
        <a:bodyPr/>
        <a:lstStyle/>
        <a:p>
          <a:endParaRPr lang="en-US"/>
        </a:p>
      </dgm:t>
    </dgm:pt>
    <dgm:pt modelId="{05A6294C-122C-4402-9A51-6ACF656A5088}" type="sibTrans" cxnId="{FEBB2C7B-2A0C-4068-AAF6-E56483BEC4B9}">
      <dgm:prSet/>
      <dgm:spPr/>
      <dgm:t>
        <a:bodyPr/>
        <a:lstStyle/>
        <a:p>
          <a:endParaRPr lang="en-US"/>
        </a:p>
      </dgm:t>
    </dgm:pt>
    <dgm:pt modelId="{F8DE3743-C213-435F-9049-39E8C88547CB}">
      <dgm:prSet custT="1"/>
      <dgm:spPr/>
      <dgm:t>
        <a:bodyPr/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Registro de datos de los pacientes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C9A8A7C-1853-41E2-923E-0A0654B3B102}" type="parTrans" cxnId="{D2E5099F-4AA6-4656-B136-F2172FEA0AA3}">
      <dgm:prSet/>
      <dgm:spPr/>
      <dgm:t>
        <a:bodyPr/>
        <a:lstStyle/>
        <a:p>
          <a:endParaRPr lang="en-US"/>
        </a:p>
      </dgm:t>
    </dgm:pt>
    <dgm:pt modelId="{D52EC9D7-350A-4A90-91BD-47D8A7209AC2}" type="sibTrans" cxnId="{D2E5099F-4AA6-4656-B136-F2172FEA0AA3}">
      <dgm:prSet/>
      <dgm:spPr/>
      <dgm:t>
        <a:bodyPr/>
        <a:lstStyle/>
        <a:p>
          <a:endParaRPr lang="en-US"/>
        </a:p>
      </dgm:t>
    </dgm:pt>
    <dgm:pt modelId="{F0EC24F3-D8C9-446A-BF65-A1A61A474173}">
      <dgm:prSet custT="1"/>
      <dgm:spPr/>
      <dgm:t>
        <a:bodyPr/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Monitoriza seguimiento y estado clínico de los pacientes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391DC0B-98C9-4B54-BD7E-EBDB2143D368}" type="parTrans" cxnId="{D4ABFEAF-DE1A-4EF5-90AE-E2E91BA2D518}">
      <dgm:prSet/>
      <dgm:spPr/>
      <dgm:t>
        <a:bodyPr/>
        <a:lstStyle/>
        <a:p>
          <a:endParaRPr lang="en-US"/>
        </a:p>
      </dgm:t>
    </dgm:pt>
    <dgm:pt modelId="{5B4B7109-1A48-48B9-BADD-396A8CAEA207}" type="sibTrans" cxnId="{D4ABFEAF-DE1A-4EF5-90AE-E2E91BA2D518}">
      <dgm:prSet/>
      <dgm:spPr/>
      <dgm:t>
        <a:bodyPr/>
        <a:lstStyle/>
        <a:p>
          <a:endParaRPr lang="en-US"/>
        </a:p>
      </dgm:t>
    </dgm:pt>
    <dgm:pt modelId="{092BAB2B-67A1-4300-B584-F2C9CFC4E846}">
      <dgm:prSet custT="1"/>
      <dgm:spPr/>
      <dgm:t>
        <a:bodyPr/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Nexo entre paciente y aux enfermería y personal médico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82C7E7F-BE4E-4063-B2DB-ED65C650F9E3}" type="parTrans" cxnId="{4BA15528-3F95-479C-83CA-DD8CDDA323B2}">
      <dgm:prSet/>
      <dgm:spPr/>
      <dgm:t>
        <a:bodyPr/>
        <a:lstStyle/>
        <a:p>
          <a:endParaRPr lang="en-US"/>
        </a:p>
      </dgm:t>
    </dgm:pt>
    <dgm:pt modelId="{C8C6E831-967F-497B-841C-0B837C90C79C}" type="sibTrans" cxnId="{4BA15528-3F95-479C-83CA-DD8CDDA323B2}">
      <dgm:prSet/>
      <dgm:spPr/>
      <dgm:t>
        <a:bodyPr/>
        <a:lstStyle/>
        <a:p>
          <a:endParaRPr lang="en-US"/>
        </a:p>
      </dgm:t>
    </dgm:pt>
    <dgm:pt modelId="{DCDF87B1-25AB-4D99-83E7-6312D3C9091B}">
      <dgm:prSet custT="1"/>
      <dgm:spPr/>
      <dgm:t>
        <a:bodyPr/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Visitas y llamadas telefónicas predeterminadas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3CDB5B7-DB00-4AAB-A259-1BC2911DDC8A}" type="parTrans" cxnId="{0C01310E-2933-44B8-BAF6-FED1DCDCC6B6}">
      <dgm:prSet/>
      <dgm:spPr/>
      <dgm:t>
        <a:bodyPr/>
        <a:lstStyle/>
        <a:p>
          <a:endParaRPr lang="en-US"/>
        </a:p>
      </dgm:t>
    </dgm:pt>
    <dgm:pt modelId="{A6672E9A-D829-437B-BC5E-43CBB8C268C8}" type="sibTrans" cxnId="{0C01310E-2933-44B8-BAF6-FED1DCDCC6B6}">
      <dgm:prSet/>
      <dgm:spPr/>
      <dgm:t>
        <a:bodyPr/>
        <a:lstStyle/>
        <a:p>
          <a:endParaRPr lang="en-US"/>
        </a:p>
      </dgm:t>
    </dgm:pt>
    <dgm:pt modelId="{E03140DF-1C7A-F446-AF8F-6DDF7DCE8BA7}" type="pres">
      <dgm:prSet presAssocID="{AEBC55EF-169E-470F-BE1A-1FDAA51B95A5}" presName="vert0" presStyleCnt="0">
        <dgm:presLayoutVars>
          <dgm:dir/>
          <dgm:animOne val="branch"/>
          <dgm:animLvl val="lvl"/>
        </dgm:presLayoutVars>
      </dgm:prSet>
      <dgm:spPr/>
    </dgm:pt>
    <dgm:pt modelId="{0FEFEFD0-075A-6F44-AFA0-5D0D3B60ED3A}" type="pres">
      <dgm:prSet presAssocID="{01D96A0B-54B6-4B6A-8E1A-EA444AB1DEAB}" presName="thickLine" presStyleLbl="alignNode1" presStyleIdx="0" presStyleCnt="5"/>
      <dgm:spPr/>
    </dgm:pt>
    <dgm:pt modelId="{01CD7C4C-B3DD-5F4B-A82C-82479C11AAD5}" type="pres">
      <dgm:prSet presAssocID="{01D96A0B-54B6-4B6A-8E1A-EA444AB1DEAB}" presName="horz1" presStyleCnt="0"/>
      <dgm:spPr/>
    </dgm:pt>
    <dgm:pt modelId="{815BB83C-85D6-9448-8490-EE2B17E2B52D}" type="pres">
      <dgm:prSet presAssocID="{01D96A0B-54B6-4B6A-8E1A-EA444AB1DEAB}" presName="tx1" presStyleLbl="revTx" presStyleIdx="0" presStyleCnt="5"/>
      <dgm:spPr/>
    </dgm:pt>
    <dgm:pt modelId="{0BF2270D-58A4-C641-9B49-DDDACEF9E572}" type="pres">
      <dgm:prSet presAssocID="{01D96A0B-54B6-4B6A-8E1A-EA444AB1DEAB}" presName="vert1" presStyleCnt="0"/>
      <dgm:spPr/>
    </dgm:pt>
    <dgm:pt modelId="{F2C7865D-D4B7-EA4F-AE97-6711D9F6AD56}" type="pres">
      <dgm:prSet presAssocID="{F8DE3743-C213-435F-9049-39E8C88547CB}" presName="thickLine" presStyleLbl="alignNode1" presStyleIdx="1" presStyleCnt="5"/>
      <dgm:spPr/>
    </dgm:pt>
    <dgm:pt modelId="{4655338C-AF51-564F-ABFD-B2FC640070CC}" type="pres">
      <dgm:prSet presAssocID="{F8DE3743-C213-435F-9049-39E8C88547CB}" presName="horz1" presStyleCnt="0"/>
      <dgm:spPr/>
    </dgm:pt>
    <dgm:pt modelId="{45593551-7D3B-7B45-97FA-4410BF1F2B98}" type="pres">
      <dgm:prSet presAssocID="{F8DE3743-C213-435F-9049-39E8C88547CB}" presName="tx1" presStyleLbl="revTx" presStyleIdx="1" presStyleCnt="5"/>
      <dgm:spPr/>
    </dgm:pt>
    <dgm:pt modelId="{FA78ED71-7E0E-E546-AF1C-CA9180CEB73E}" type="pres">
      <dgm:prSet presAssocID="{F8DE3743-C213-435F-9049-39E8C88547CB}" presName="vert1" presStyleCnt="0"/>
      <dgm:spPr/>
    </dgm:pt>
    <dgm:pt modelId="{9157FC63-8590-E144-BC84-44BA872D6388}" type="pres">
      <dgm:prSet presAssocID="{F0EC24F3-D8C9-446A-BF65-A1A61A474173}" presName="thickLine" presStyleLbl="alignNode1" presStyleIdx="2" presStyleCnt="5"/>
      <dgm:spPr/>
    </dgm:pt>
    <dgm:pt modelId="{CDD25545-507E-5A4A-B86F-97EDAA5CB04D}" type="pres">
      <dgm:prSet presAssocID="{F0EC24F3-D8C9-446A-BF65-A1A61A474173}" presName="horz1" presStyleCnt="0"/>
      <dgm:spPr/>
    </dgm:pt>
    <dgm:pt modelId="{4FBD8D71-D859-754B-B77A-323AB1074A09}" type="pres">
      <dgm:prSet presAssocID="{F0EC24F3-D8C9-446A-BF65-A1A61A474173}" presName="tx1" presStyleLbl="revTx" presStyleIdx="2" presStyleCnt="5"/>
      <dgm:spPr/>
    </dgm:pt>
    <dgm:pt modelId="{BB919363-8838-8748-A6A1-5D68074A408B}" type="pres">
      <dgm:prSet presAssocID="{F0EC24F3-D8C9-446A-BF65-A1A61A474173}" presName="vert1" presStyleCnt="0"/>
      <dgm:spPr/>
    </dgm:pt>
    <dgm:pt modelId="{B16C83DE-0CFC-CC48-B1F4-CBDD86646D85}" type="pres">
      <dgm:prSet presAssocID="{092BAB2B-67A1-4300-B584-F2C9CFC4E846}" presName="thickLine" presStyleLbl="alignNode1" presStyleIdx="3" presStyleCnt="5"/>
      <dgm:spPr/>
    </dgm:pt>
    <dgm:pt modelId="{39724D69-8D88-2B41-A65E-C06B1A679506}" type="pres">
      <dgm:prSet presAssocID="{092BAB2B-67A1-4300-B584-F2C9CFC4E846}" presName="horz1" presStyleCnt="0"/>
      <dgm:spPr/>
    </dgm:pt>
    <dgm:pt modelId="{58CE7CE0-41AD-0E4A-94A5-690B4EA2A3D5}" type="pres">
      <dgm:prSet presAssocID="{092BAB2B-67A1-4300-B584-F2C9CFC4E846}" presName="tx1" presStyleLbl="revTx" presStyleIdx="3" presStyleCnt="5"/>
      <dgm:spPr/>
    </dgm:pt>
    <dgm:pt modelId="{40A244A3-3122-A143-83BD-37385381261C}" type="pres">
      <dgm:prSet presAssocID="{092BAB2B-67A1-4300-B584-F2C9CFC4E846}" presName="vert1" presStyleCnt="0"/>
      <dgm:spPr/>
    </dgm:pt>
    <dgm:pt modelId="{EE6FB052-BF79-9A48-8F88-EC738344769B}" type="pres">
      <dgm:prSet presAssocID="{DCDF87B1-25AB-4D99-83E7-6312D3C9091B}" presName="thickLine" presStyleLbl="alignNode1" presStyleIdx="4" presStyleCnt="5"/>
      <dgm:spPr/>
    </dgm:pt>
    <dgm:pt modelId="{B60D116B-1836-414F-A838-5F313F614BA4}" type="pres">
      <dgm:prSet presAssocID="{DCDF87B1-25AB-4D99-83E7-6312D3C9091B}" presName="horz1" presStyleCnt="0"/>
      <dgm:spPr/>
    </dgm:pt>
    <dgm:pt modelId="{6BF5C5CD-1212-664D-9ADB-A64472F1F816}" type="pres">
      <dgm:prSet presAssocID="{DCDF87B1-25AB-4D99-83E7-6312D3C9091B}" presName="tx1" presStyleLbl="revTx" presStyleIdx="4" presStyleCnt="5"/>
      <dgm:spPr/>
    </dgm:pt>
    <dgm:pt modelId="{DFA124AE-65C8-7C42-8DDD-8CB2A8F83D14}" type="pres">
      <dgm:prSet presAssocID="{DCDF87B1-25AB-4D99-83E7-6312D3C9091B}" presName="vert1" presStyleCnt="0"/>
      <dgm:spPr/>
    </dgm:pt>
  </dgm:ptLst>
  <dgm:cxnLst>
    <dgm:cxn modelId="{0C01310E-2933-44B8-BAF6-FED1DCDCC6B6}" srcId="{AEBC55EF-169E-470F-BE1A-1FDAA51B95A5}" destId="{DCDF87B1-25AB-4D99-83E7-6312D3C9091B}" srcOrd="4" destOrd="0" parTransId="{E3CDB5B7-DB00-4AAB-A259-1BC2911DDC8A}" sibTransId="{A6672E9A-D829-437B-BC5E-43CBB8C268C8}"/>
    <dgm:cxn modelId="{4BA15528-3F95-479C-83CA-DD8CDDA323B2}" srcId="{AEBC55EF-169E-470F-BE1A-1FDAA51B95A5}" destId="{092BAB2B-67A1-4300-B584-F2C9CFC4E846}" srcOrd="3" destOrd="0" parTransId="{082C7E7F-BE4E-4063-B2DB-ED65C650F9E3}" sibTransId="{C8C6E831-967F-497B-841C-0B837C90C79C}"/>
    <dgm:cxn modelId="{27E08358-3212-684B-927F-5E61B7F3F331}" type="presOf" srcId="{DCDF87B1-25AB-4D99-83E7-6312D3C9091B}" destId="{6BF5C5CD-1212-664D-9ADB-A64472F1F816}" srcOrd="0" destOrd="0" presId="urn:microsoft.com/office/officeart/2008/layout/LinedList"/>
    <dgm:cxn modelId="{901D5A5A-DD98-3040-8A95-67F42CCDEE72}" type="presOf" srcId="{01D96A0B-54B6-4B6A-8E1A-EA444AB1DEAB}" destId="{815BB83C-85D6-9448-8490-EE2B17E2B52D}" srcOrd="0" destOrd="0" presId="urn:microsoft.com/office/officeart/2008/layout/LinedList"/>
    <dgm:cxn modelId="{FEBB2C7B-2A0C-4068-AAF6-E56483BEC4B9}" srcId="{AEBC55EF-169E-470F-BE1A-1FDAA51B95A5}" destId="{01D96A0B-54B6-4B6A-8E1A-EA444AB1DEAB}" srcOrd="0" destOrd="0" parTransId="{FBABC372-FA65-489C-A2A7-D0FB41D66681}" sibTransId="{05A6294C-122C-4402-9A51-6ACF656A5088}"/>
    <dgm:cxn modelId="{3D000280-6606-2F46-8334-BFFE338B1DC6}" type="presOf" srcId="{F0EC24F3-D8C9-446A-BF65-A1A61A474173}" destId="{4FBD8D71-D859-754B-B77A-323AB1074A09}" srcOrd="0" destOrd="0" presId="urn:microsoft.com/office/officeart/2008/layout/LinedList"/>
    <dgm:cxn modelId="{2D2AAA9D-57F5-A34A-BFFF-D2A85668E9D2}" type="presOf" srcId="{AEBC55EF-169E-470F-BE1A-1FDAA51B95A5}" destId="{E03140DF-1C7A-F446-AF8F-6DDF7DCE8BA7}" srcOrd="0" destOrd="0" presId="urn:microsoft.com/office/officeart/2008/layout/LinedList"/>
    <dgm:cxn modelId="{D2E5099F-4AA6-4656-B136-F2172FEA0AA3}" srcId="{AEBC55EF-169E-470F-BE1A-1FDAA51B95A5}" destId="{F8DE3743-C213-435F-9049-39E8C88547CB}" srcOrd="1" destOrd="0" parTransId="{AC9A8A7C-1853-41E2-923E-0A0654B3B102}" sibTransId="{D52EC9D7-350A-4A90-91BD-47D8A7209AC2}"/>
    <dgm:cxn modelId="{D4ABFEAF-DE1A-4EF5-90AE-E2E91BA2D518}" srcId="{AEBC55EF-169E-470F-BE1A-1FDAA51B95A5}" destId="{F0EC24F3-D8C9-446A-BF65-A1A61A474173}" srcOrd="2" destOrd="0" parTransId="{7391DC0B-98C9-4B54-BD7E-EBDB2143D368}" sibTransId="{5B4B7109-1A48-48B9-BADD-396A8CAEA207}"/>
    <dgm:cxn modelId="{1752A8E7-4DC9-D145-BD32-5752D0B5CF2C}" type="presOf" srcId="{092BAB2B-67A1-4300-B584-F2C9CFC4E846}" destId="{58CE7CE0-41AD-0E4A-94A5-690B4EA2A3D5}" srcOrd="0" destOrd="0" presId="urn:microsoft.com/office/officeart/2008/layout/LinedList"/>
    <dgm:cxn modelId="{5EFD5FF7-6D36-9A4C-9DE2-7835F39FDBB7}" type="presOf" srcId="{F8DE3743-C213-435F-9049-39E8C88547CB}" destId="{45593551-7D3B-7B45-97FA-4410BF1F2B98}" srcOrd="0" destOrd="0" presId="urn:microsoft.com/office/officeart/2008/layout/LinedList"/>
    <dgm:cxn modelId="{349B844A-82EB-1949-A11D-D30083D4BD1D}" type="presParOf" srcId="{E03140DF-1C7A-F446-AF8F-6DDF7DCE8BA7}" destId="{0FEFEFD0-075A-6F44-AFA0-5D0D3B60ED3A}" srcOrd="0" destOrd="0" presId="urn:microsoft.com/office/officeart/2008/layout/LinedList"/>
    <dgm:cxn modelId="{8EDCF4CE-998E-2E43-8900-ADBC9788D17B}" type="presParOf" srcId="{E03140DF-1C7A-F446-AF8F-6DDF7DCE8BA7}" destId="{01CD7C4C-B3DD-5F4B-A82C-82479C11AAD5}" srcOrd="1" destOrd="0" presId="urn:microsoft.com/office/officeart/2008/layout/LinedList"/>
    <dgm:cxn modelId="{C31E9194-441E-0743-A30B-7590C94F98CA}" type="presParOf" srcId="{01CD7C4C-B3DD-5F4B-A82C-82479C11AAD5}" destId="{815BB83C-85D6-9448-8490-EE2B17E2B52D}" srcOrd="0" destOrd="0" presId="urn:microsoft.com/office/officeart/2008/layout/LinedList"/>
    <dgm:cxn modelId="{F93A48B2-89DE-F946-968D-F109A6F4E78C}" type="presParOf" srcId="{01CD7C4C-B3DD-5F4B-A82C-82479C11AAD5}" destId="{0BF2270D-58A4-C641-9B49-DDDACEF9E572}" srcOrd="1" destOrd="0" presId="urn:microsoft.com/office/officeart/2008/layout/LinedList"/>
    <dgm:cxn modelId="{A9528291-2ABE-664E-9E8A-D685750D961E}" type="presParOf" srcId="{E03140DF-1C7A-F446-AF8F-6DDF7DCE8BA7}" destId="{F2C7865D-D4B7-EA4F-AE97-6711D9F6AD56}" srcOrd="2" destOrd="0" presId="urn:microsoft.com/office/officeart/2008/layout/LinedList"/>
    <dgm:cxn modelId="{C7C2349F-1F76-2D48-A523-AE21EF797CA8}" type="presParOf" srcId="{E03140DF-1C7A-F446-AF8F-6DDF7DCE8BA7}" destId="{4655338C-AF51-564F-ABFD-B2FC640070CC}" srcOrd="3" destOrd="0" presId="urn:microsoft.com/office/officeart/2008/layout/LinedList"/>
    <dgm:cxn modelId="{B6D30093-9A87-6C4A-9CCA-F03FF1CD66C0}" type="presParOf" srcId="{4655338C-AF51-564F-ABFD-B2FC640070CC}" destId="{45593551-7D3B-7B45-97FA-4410BF1F2B98}" srcOrd="0" destOrd="0" presId="urn:microsoft.com/office/officeart/2008/layout/LinedList"/>
    <dgm:cxn modelId="{DB70F5B0-8AE6-CC44-BEDB-B23D51451AED}" type="presParOf" srcId="{4655338C-AF51-564F-ABFD-B2FC640070CC}" destId="{FA78ED71-7E0E-E546-AF1C-CA9180CEB73E}" srcOrd="1" destOrd="0" presId="urn:microsoft.com/office/officeart/2008/layout/LinedList"/>
    <dgm:cxn modelId="{1AF5DD93-38E0-C042-A561-A4CE48A43B5B}" type="presParOf" srcId="{E03140DF-1C7A-F446-AF8F-6DDF7DCE8BA7}" destId="{9157FC63-8590-E144-BC84-44BA872D6388}" srcOrd="4" destOrd="0" presId="urn:microsoft.com/office/officeart/2008/layout/LinedList"/>
    <dgm:cxn modelId="{FBB7BC30-9355-624A-9851-DC61220260D3}" type="presParOf" srcId="{E03140DF-1C7A-F446-AF8F-6DDF7DCE8BA7}" destId="{CDD25545-507E-5A4A-B86F-97EDAA5CB04D}" srcOrd="5" destOrd="0" presId="urn:microsoft.com/office/officeart/2008/layout/LinedList"/>
    <dgm:cxn modelId="{286150E8-868E-4745-BD65-093342307FBD}" type="presParOf" srcId="{CDD25545-507E-5A4A-B86F-97EDAA5CB04D}" destId="{4FBD8D71-D859-754B-B77A-323AB1074A09}" srcOrd="0" destOrd="0" presId="urn:microsoft.com/office/officeart/2008/layout/LinedList"/>
    <dgm:cxn modelId="{CADE976E-C473-8C49-B555-14397F181CCC}" type="presParOf" srcId="{CDD25545-507E-5A4A-B86F-97EDAA5CB04D}" destId="{BB919363-8838-8748-A6A1-5D68074A408B}" srcOrd="1" destOrd="0" presId="urn:microsoft.com/office/officeart/2008/layout/LinedList"/>
    <dgm:cxn modelId="{A9B38E2C-F8B6-B44B-8A59-9CAC13118798}" type="presParOf" srcId="{E03140DF-1C7A-F446-AF8F-6DDF7DCE8BA7}" destId="{B16C83DE-0CFC-CC48-B1F4-CBDD86646D85}" srcOrd="6" destOrd="0" presId="urn:microsoft.com/office/officeart/2008/layout/LinedList"/>
    <dgm:cxn modelId="{1E3C12FB-735F-B341-82B8-4BB8A6186F32}" type="presParOf" srcId="{E03140DF-1C7A-F446-AF8F-6DDF7DCE8BA7}" destId="{39724D69-8D88-2B41-A65E-C06B1A679506}" srcOrd="7" destOrd="0" presId="urn:microsoft.com/office/officeart/2008/layout/LinedList"/>
    <dgm:cxn modelId="{CB32363F-0D9F-A94F-A51C-F7ABBC13A649}" type="presParOf" srcId="{39724D69-8D88-2B41-A65E-C06B1A679506}" destId="{58CE7CE0-41AD-0E4A-94A5-690B4EA2A3D5}" srcOrd="0" destOrd="0" presId="urn:microsoft.com/office/officeart/2008/layout/LinedList"/>
    <dgm:cxn modelId="{97420880-4EC9-AA48-90A8-0636D9899CA8}" type="presParOf" srcId="{39724D69-8D88-2B41-A65E-C06B1A679506}" destId="{40A244A3-3122-A143-83BD-37385381261C}" srcOrd="1" destOrd="0" presId="urn:microsoft.com/office/officeart/2008/layout/LinedList"/>
    <dgm:cxn modelId="{39BC16CF-DA6E-A34A-A7F0-C58836848961}" type="presParOf" srcId="{E03140DF-1C7A-F446-AF8F-6DDF7DCE8BA7}" destId="{EE6FB052-BF79-9A48-8F88-EC738344769B}" srcOrd="8" destOrd="0" presId="urn:microsoft.com/office/officeart/2008/layout/LinedList"/>
    <dgm:cxn modelId="{B9CDF498-0135-5A4D-B94E-33E2445BC94D}" type="presParOf" srcId="{E03140DF-1C7A-F446-AF8F-6DDF7DCE8BA7}" destId="{B60D116B-1836-414F-A838-5F313F614BA4}" srcOrd="9" destOrd="0" presId="urn:microsoft.com/office/officeart/2008/layout/LinedList"/>
    <dgm:cxn modelId="{BF48D1E3-B465-0B4C-93C5-7F9D8446BBCF}" type="presParOf" srcId="{B60D116B-1836-414F-A838-5F313F614BA4}" destId="{6BF5C5CD-1212-664D-9ADB-A64472F1F816}" srcOrd="0" destOrd="0" presId="urn:microsoft.com/office/officeart/2008/layout/LinedList"/>
    <dgm:cxn modelId="{94BE0DA7-B282-EE42-909D-1476C885E1DE}" type="presParOf" srcId="{B60D116B-1836-414F-A838-5F313F614BA4}" destId="{DFA124AE-65C8-7C42-8DDD-8CB2A8F83D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016C5B7-2858-4D29-B0FA-C036F7B9A00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86FD40-B69F-41DD-B6DF-4FD876A0A7D6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s-UY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Total 35 pacientes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011F5B-78B3-497C-A62C-086C7EABC80E}" type="parTrans" cxnId="{D78938CF-7A03-4275-B58D-C39C31125F80}">
      <dgm:prSet/>
      <dgm:spPr/>
      <dgm:t>
        <a:bodyPr/>
        <a:lstStyle/>
        <a:p>
          <a:endParaRPr lang="en-US"/>
        </a:p>
      </dgm:t>
    </dgm:pt>
    <dgm:pt modelId="{DC73CAD6-CBC6-4A2F-BEDE-9F23689DEABA}" type="sibTrans" cxnId="{D78938CF-7A03-4275-B58D-C39C31125F80}">
      <dgm:prSet/>
      <dgm:spPr/>
      <dgm:t>
        <a:bodyPr/>
        <a:lstStyle/>
        <a:p>
          <a:endParaRPr lang="en-US"/>
        </a:p>
      </dgm:t>
    </dgm:pt>
    <dgm:pt modelId="{E364E171-D012-41A6-8799-CCFC79521674}">
      <dgm:prSet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s-UY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26 hombres (74 %)</a:t>
          </a:r>
          <a:endParaRPr lang="en-US" sz="28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BC7B795-57CD-496D-B0A5-694EA4EB78D6}" type="parTrans" cxnId="{08881903-E69A-4B2D-9E93-432DB3774A2C}">
      <dgm:prSet/>
      <dgm:spPr/>
      <dgm:t>
        <a:bodyPr/>
        <a:lstStyle/>
        <a:p>
          <a:endParaRPr lang="en-US"/>
        </a:p>
      </dgm:t>
    </dgm:pt>
    <dgm:pt modelId="{3174A620-11F3-45E7-B66D-31E2A0F64E88}" type="sibTrans" cxnId="{08881903-E69A-4B2D-9E93-432DB3774A2C}">
      <dgm:prSet/>
      <dgm:spPr/>
      <dgm:t>
        <a:bodyPr/>
        <a:lstStyle/>
        <a:p>
          <a:endParaRPr lang="en-US"/>
        </a:p>
      </dgm:t>
    </dgm:pt>
    <dgm:pt modelId="{FADDFDC6-DDBA-42D1-A767-B7F2B63D95AF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s-UY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Promedio de edad 72 años</a:t>
          </a:r>
          <a:endParaRPr lang="en-US" sz="28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709E88D-F0D2-4451-B62A-2628241C2F21}" type="parTrans" cxnId="{F089CF11-75BF-4A32-934C-E6FA9C4CACF3}">
      <dgm:prSet/>
      <dgm:spPr/>
      <dgm:t>
        <a:bodyPr/>
        <a:lstStyle/>
        <a:p>
          <a:endParaRPr lang="en-US"/>
        </a:p>
      </dgm:t>
    </dgm:pt>
    <dgm:pt modelId="{29FB1A7A-BB73-41C2-B04A-7BD88FCFFF2D}" type="sibTrans" cxnId="{F089CF11-75BF-4A32-934C-E6FA9C4CACF3}">
      <dgm:prSet/>
      <dgm:spPr/>
      <dgm:t>
        <a:bodyPr/>
        <a:lstStyle/>
        <a:p>
          <a:endParaRPr lang="en-US"/>
        </a:p>
      </dgm:t>
    </dgm:pt>
    <dgm:pt modelId="{C14DE94C-FFE3-446A-8428-2BE9D1B418AD}">
      <dgm:prSet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Reingresos : 2 pacientes (6%)</a:t>
          </a:r>
          <a:endParaRPr lang="en-US" sz="28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6CAAE16-10FC-4621-996B-E0C3E3A6C721}" type="parTrans" cxnId="{AEB5A5A2-1F4D-41AF-BCBD-6E24AADE9176}">
      <dgm:prSet/>
      <dgm:spPr/>
      <dgm:t>
        <a:bodyPr/>
        <a:lstStyle/>
        <a:p>
          <a:endParaRPr lang="en-US"/>
        </a:p>
      </dgm:t>
    </dgm:pt>
    <dgm:pt modelId="{9A8CF7CF-E7D0-4B2B-B5CC-23F4CA2D4F2D}" type="sibTrans" cxnId="{AEB5A5A2-1F4D-41AF-BCBD-6E24AADE9176}">
      <dgm:prSet/>
      <dgm:spPr/>
      <dgm:t>
        <a:bodyPr/>
        <a:lstStyle/>
        <a:p>
          <a:endParaRPr lang="en-US"/>
        </a:p>
      </dgm:t>
    </dgm:pt>
    <dgm:pt modelId="{0E14116A-C05F-4637-830F-6E779E3FAD77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Ningún reingreso por IC antes de los 30 días. </a:t>
          </a:r>
          <a:endParaRPr lang="en-US" sz="28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CC99216-7984-4ED3-BB06-6BCC18DC714F}" type="parTrans" cxnId="{76F40610-D1BD-41F9-89DA-C97C7002ECA7}">
      <dgm:prSet/>
      <dgm:spPr/>
      <dgm:t>
        <a:bodyPr/>
        <a:lstStyle/>
        <a:p>
          <a:endParaRPr lang="en-US"/>
        </a:p>
      </dgm:t>
    </dgm:pt>
    <dgm:pt modelId="{5769CBA7-A2F1-4F00-917E-AE60B5CB529E}" type="sibTrans" cxnId="{76F40610-D1BD-41F9-89DA-C97C7002ECA7}">
      <dgm:prSet/>
      <dgm:spPr/>
      <dgm:t>
        <a:bodyPr/>
        <a:lstStyle/>
        <a:p>
          <a:endParaRPr lang="en-US"/>
        </a:p>
      </dgm:t>
    </dgm:pt>
    <dgm:pt modelId="{568CB6B7-8365-4B44-B605-6E2C7EC5DE9A}">
      <dgm:prSet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Mediana días </a:t>
          </a:r>
          <a:r>
            <a:rPr lang="en-US" sz="2800" kern="1200" dirty="0" err="1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internación</a:t>
          </a:r>
          <a:r>
            <a: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: 5 días</a:t>
          </a:r>
        </a:p>
      </dgm:t>
    </dgm:pt>
    <dgm:pt modelId="{65E720B5-4DC3-40F8-9305-EF6207EC70B4}" type="parTrans" cxnId="{6C109663-72CF-40C4-8865-85651EB2E1D1}">
      <dgm:prSet/>
      <dgm:spPr/>
      <dgm:t>
        <a:bodyPr/>
        <a:lstStyle/>
        <a:p>
          <a:endParaRPr lang="en-US"/>
        </a:p>
      </dgm:t>
    </dgm:pt>
    <dgm:pt modelId="{0FC7FB8D-1F75-4052-BEC3-C77F0B98F53E}" type="sibTrans" cxnId="{6C109663-72CF-40C4-8865-85651EB2E1D1}">
      <dgm:prSet/>
      <dgm:spPr/>
      <dgm:t>
        <a:bodyPr/>
        <a:lstStyle/>
        <a:p>
          <a:endParaRPr lang="en-US"/>
        </a:p>
      </dgm:t>
    </dgm:pt>
    <dgm:pt modelId="{F5FC6AC0-EF4C-8D4A-B99E-0B44E11E70DC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Mortalidad</a:t>
          </a:r>
          <a:r>
            <a: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800" kern="1200" dirty="0" err="1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intrahospitalaria</a:t>
          </a:r>
          <a:r>
            <a: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1 </a:t>
          </a:r>
          <a:r>
            <a:rPr lang="en-US" sz="2800" kern="1200" dirty="0" err="1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paciente</a:t>
          </a:r>
          <a:r>
            <a: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(3%)</a:t>
          </a:r>
        </a:p>
      </dgm:t>
    </dgm:pt>
    <dgm:pt modelId="{691CCF49-291B-BE4B-9C33-2E3253BA829C}" type="parTrans" cxnId="{9489C7E0-CA49-1F43-8D27-71D561BB0AF7}">
      <dgm:prSet/>
      <dgm:spPr/>
      <dgm:t>
        <a:bodyPr/>
        <a:lstStyle/>
        <a:p>
          <a:endParaRPr lang="es-MX"/>
        </a:p>
      </dgm:t>
    </dgm:pt>
    <dgm:pt modelId="{49C7578C-1927-364C-981C-7999913A73D3}" type="sibTrans" cxnId="{9489C7E0-CA49-1F43-8D27-71D561BB0AF7}">
      <dgm:prSet/>
      <dgm:spPr/>
      <dgm:t>
        <a:bodyPr/>
        <a:lstStyle/>
        <a:p>
          <a:endParaRPr lang="es-MX"/>
        </a:p>
      </dgm:t>
    </dgm:pt>
    <dgm:pt modelId="{0C666157-EEE5-C442-A0A3-659A12825F12}" type="pres">
      <dgm:prSet presAssocID="{4016C5B7-2858-4D29-B0FA-C036F7B9A005}" presName="linear" presStyleCnt="0">
        <dgm:presLayoutVars>
          <dgm:animLvl val="lvl"/>
          <dgm:resizeHandles val="exact"/>
        </dgm:presLayoutVars>
      </dgm:prSet>
      <dgm:spPr/>
    </dgm:pt>
    <dgm:pt modelId="{C35CDD30-2567-8948-9D49-81C4C6F778AA}" type="pres">
      <dgm:prSet presAssocID="{9186FD40-B69F-41DD-B6DF-4FD876A0A7D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0810C20-838A-ED4E-9732-52964CB35CC2}" type="pres">
      <dgm:prSet presAssocID="{DC73CAD6-CBC6-4A2F-BEDE-9F23689DEABA}" presName="spacer" presStyleCnt="0"/>
      <dgm:spPr/>
    </dgm:pt>
    <dgm:pt modelId="{7FF80CC4-E66A-BF46-9883-73BFCE1D5874}" type="pres">
      <dgm:prSet presAssocID="{E364E171-D012-41A6-8799-CCFC79521674}" presName="parentText" presStyleLbl="node1" presStyleIdx="1" presStyleCnt="7" custLinFactNeighborX="26448">
        <dgm:presLayoutVars>
          <dgm:chMax val="0"/>
          <dgm:bulletEnabled val="1"/>
        </dgm:presLayoutVars>
      </dgm:prSet>
      <dgm:spPr/>
    </dgm:pt>
    <dgm:pt modelId="{F4BEBB30-0FE1-F741-AE1A-5A615E04A091}" type="pres">
      <dgm:prSet presAssocID="{3174A620-11F3-45E7-B66D-31E2A0F64E88}" presName="spacer" presStyleCnt="0"/>
      <dgm:spPr/>
    </dgm:pt>
    <dgm:pt modelId="{8AAA1950-44E9-BD4C-97C0-A8D8F9119132}" type="pres">
      <dgm:prSet presAssocID="{FADDFDC6-DDBA-42D1-A767-B7F2B63D95AF}" presName="parentText" presStyleLbl="node1" presStyleIdx="2" presStyleCnt="7" custScaleX="100000" custLinFactNeighborX="-4486" custLinFactNeighborY="53565">
        <dgm:presLayoutVars>
          <dgm:chMax val="0"/>
          <dgm:bulletEnabled val="1"/>
        </dgm:presLayoutVars>
      </dgm:prSet>
      <dgm:spPr/>
    </dgm:pt>
    <dgm:pt modelId="{B076C41F-56E4-1543-85D0-7C3AA5BB0A9A}" type="pres">
      <dgm:prSet presAssocID="{29FB1A7A-BB73-41C2-B04A-7BD88FCFFF2D}" presName="spacer" presStyleCnt="0"/>
      <dgm:spPr/>
    </dgm:pt>
    <dgm:pt modelId="{C74877A1-17CF-B84C-A2EE-00C9DE5D3253}" type="pres">
      <dgm:prSet presAssocID="{C14DE94C-FFE3-446A-8428-2BE9D1B418A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CB8012B-62C9-754B-863C-9BA258B37C25}" type="pres">
      <dgm:prSet presAssocID="{9A8CF7CF-E7D0-4B2B-B5CC-23F4CA2D4F2D}" presName="spacer" presStyleCnt="0"/>
      <dgm:spPr/>
    </dgm:pt>
    <dgm:pt modelId="{55454D41-11CA-C64A-A454-1A4E0A5B6D6A}" type="pres">
      <dgm:prSet presAssocID="{0E14116A-C05F-4637-830F-6E779E3FAD7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518CDAF-EE0C-B747-9157-DB073F40B54C}" type="pres">
      <dgm:prSet presAssocID="{5769CBA7-A2F1-4F00-917E-AE60B5CB529E}" presName="spacer" presStyleCnt="0"/>
      <dgm:spPr/>
    </dgm:pt>
    <dgm:pt modelId="{231BFB22-43FF-2745-A49C-862F0C14B7E8}" type="pres">
      <dgm:prSet presAssocID="{568CB6B7-8365-4B44-B605-6E2C7EC5DE9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58BD56F-4E0F-4845-B68F-638E009AC8FB}" type="pres">
      <dgm:prSet presAssocID="{0FC7FB8D-1F75-4052-BEC3-C77F0B98F53E}" presName="spacer" presStyleCnt="0"/>
      <dgm:spPr/>
    </dgm:pt>
    <dgm:pt modelId="{1F6A7E3F-1E10-AF42-A34C-6E99CECD71DC}" type="pres">
      <dgm:prSet presAssocID="{F5FC6AC0-EF4C-8D4A-B99E-0B44E11E70D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8881903-E69A-4B2D-9E93-432DB3774A2C}" srcId="{4016C5B7-2858-4D29-B0FA-C036F7B9A005}" destId="{E364E171-D012-41A6-8799-CCFC79521674}" srcOrd="1" destOrd="0" parTransId="{DBC7B795-57CD-496D-B0A5-694EA4EB78D6}" sibTransId="{3174A620-11F3-45E7-B66D-31E2A0F64E88}"/>
    <dgm:cxn modelId="{7EEE890E-8816-3C4F-87E4-618D01C7D58E}" type="presOf" srcId="{4016C5B7-2858-4D29-B0FA-C036F7B9A005}" destId="{0C666157-EEE5-C442-A0A3-659A12825F12}" srcOrd="0" destOrd="0" presId="urn:microsoft.com/office/officeart/2005/8/layout/vList2"/>
    <dgm:cxn modelId="{76F40610-D1BD-41F9-89DA-C97C7002ECA7}" srcId="{4016C5B7-2858-4D29-B0FA-C036F7B9A005}" destId="{0E14116A-C05F-4637-830F-6E779E3FAD77}" srcOrd="4" destOrd="0" parTransId="{2CC99216-7984-4ED3-BB06-6BCC18DC714F}" sibTransId="{5769CBA7-A2F1-4F00-917E-AE60B5CB529E}"/>
    <dgm:cxn modelId="{F089CF11-75BF-4A32-934C-E6FA9C4CACF3}" srcId="{4016C5B7-2858-4D29-B0FA-C036F7B9A005}" destId="{FADDFDC6-DDBA-42D1-A767-B7F2B63D95AF}" srcOrd="2" destOrd="0" parTransId="{E709E88D-F0D2-4451-B62A-2628241C2F21}" sibTransId="{29FB1A7A-BB73-41C2-B04A-7BD88FCFFF2D}"/>
    <dgm:cxn modelId="{16A8112C-EC9F-374E-8A40-237C53C16FC4}" type="presOf" srcId="{0E14116A-C05F-4637-830F-6E779E3FAD77}" destId="{55454D41-11CA-C64A-A454-1A4E0A5B6D6A}" srcOrd="0" destOrd="0" presId="urn:microsoft.com/office/officeart/2005/8/layout/vList2"/>
    <dgm:cxn modelId="{6C109663-72CF-40C4-8865-85651EB2E1D1}" srcId="{4016C5B7-2858-4D29-B0FA-C036F7B9A005}" destId="{568CB6B7-8365-4B44-B605-6E2C7EC5DE9A}" srcOrd="5" destOrd="0" parTransId="{65E720B5-4DC3-40F8-9305-EF6207EC70B4}" sibTransId="{0FC7FB8D-1F75-4052-BEC3-C77F0B98F53E}"/>
    <dgm:cxn modelId="{F9ED5464-FE25-0749-8858-0BA7C0E059CC}" type="presOf" srcId="{E364E171-D012-41A6-8799-CCFC79521674}" destId="{7FF80CC4-E66A-BF46-9883-73BFCE1D5874}" srcOrd="0" destOrd="0" presId="urn:microsoft.com/office/officeart/2005/8/layout/vList2"/>
    <dgm:cxn modelId="{AEB5A5A2-1F4D-41AF-BCBD-6E24AADE9176}" srcId="{4016C5B7-2858-4D29-B0FA-C036F7B9A005}" destId="{C14DE94C-FFE3-446A-8428-2BE9D1B418AD}" srcOrd="3" destOrd="0" parTransId="{F6CAAE16-10FC-4621-996B-E0C3E3A6C721}" sibTransId="{9A8CF7CF-E7D0-4B2B-B5CC-23F4CA2D4F2D}"/>
    <dgm:cxn modelId="{49283BA3-D90C-4D4F-9D5A-8897E4500119}" type="presOf" srcId="{FADDFDC6-DDBA-42D1-A767-B7F2B63D95AF}" destId="{8AAA1950-44E9-BD4C-97C0-A8D8F9119132}" srcOrd="0" destOrd="0" presId="urn:microsoft.com/office/officeart/2005/8/layout/vList2"/>
    <dgm:cxn modelId="{C6E40CAA-E89B-4844-8C93-ED8CB0389FE2}" type="presOf" srcId="{C14DE94C-FFE3-446A-8428-2BE9D1B418AD}" destId="{C74877A1-17CF-B84C-A2EE-00C9DE5D3253}" srcOrd="0" destOrd="0" presId="urn:microsoft.com/office/officeart/2005/8/layout/vList2"/>
    <dgm:cxn modelId="{FAFF6FAA-95BF-834D-BD0C-DE545737E67A}" type="presOf" srcId="{F5FC6AC0-EF4C-8D4A-B99E-0B44E11E70DC}" destId="{1F6A7E3F-1E10-AF42-A34C-6E99CECD71DC}" srcOrd="0" destOrd="0" presId="urn:microsoft.com/office/officeart/2005/8/layout/vList2"/>
    <dgm:cxn modelId="{D78938CF-7A03-4275-B58D-C39C31125F80}" srcId="{4016C5B7-2858-4D29-B0FA-C036F7B9A005}" destId="{9186FD40-B69F-41DD-B6DF-4FD876A0A7D6}" srcOrd="0" destOrd="0" parTransId="{79011F5B-78B3-497C-A62C-086C7EABC80E}" sibTransId="{DC73CAD6-CBC6-4A2F-BEDE-9F23689DEABA}"/>
    <dgm:cxn modelId="{4718F7D1-FD57-6544-9C6C-C00C0384B422}" type="presOf" srcId="{568CB6B7-8365-4B44-B605-6E2C7EC5DE9A}" destId="{231BFB22-43FF-2745-A49C-862F0C14B7E8}" srcOrd="0" destOrd="0" presId="urn:microsoft.com/office/officeart/2005/8/layout/vList2"/>
    <dgm:cxn modelId="{9489C7E0-CA49-1F43-8D27-71D561BB0AF7}" srcId="{4016C5B7-2858-4D29-B0FA-C036F7B9A005}" destId="{F5FC6AC0-EF4C-8D4A-B99E-0B44E11E70DC}" srcOrd="6" destOrd="0" parTransId="{691CCF49-291B-BE4B-9C33-2E3253BA829C}" sibTransId="{49C7578C-1927-364C-981C-7999913A73D3}"/>
    <dgm:cxn modelId="{075DBEFD-0849-E34B-AF92-85BB283B836C}" type="presOf" srcId="{9186FD40-B69F-41DD-B6DF-4FD876A0A7D6}" destId="{C35CDD30-2567-8948-9D49-81C4C6F778AA}" srcOrd="0" destOrd="0" presId="urn:microsoft.com/office/officeart/2005/8/layout/vList2"/>
    <dgm:cxn modelId="{038AA336-6693-0849-9349-030743856D0A}" type="presParOf" srcId="{0C666157-EEE5-C442-A0A3-659A12825F12}" destId="{C35CDD30-2567-8948-9D49-81C4C6F778AA}" srcOrd="0" destOrd="0" presId="urn:microsoft.com/office/officeart/2005/8/layout/vList2"/>
    <dgm:cxn modelId="{49A50414-58A8-FC48-9A5A-40C8322F6426}" type="presParOf" srcId="{0C666157-EEE5-C442-A0A3-659A12825F12}" destId="{20810C20-838A-ED4E-9732-52964CB35CC2}" srcOrd="1" destOrd="0" presId="urn:microsoft.com/office/officeart/2005/8/layout/vList2"/>
    <dgm:cxn modelId="{2C39817F-19EB-CE4D-9B5F-8FE9A9A3D84C}" type="presParOf" srcId="{0C666157-EEE5-C442-A0A3-659A12825F12}" destId="{7FF80CC4-E66A-BF46-9883-73BFCE1D5874}" srcOrd="2" destOrd="0" presId="urn:microsoft.com/office/officeart/2005/8/layout/vList2"/>
    <dgm:cxn modelId="{334FA269-1436-AF44-AC93-84E7C7C51F91}" type="presParOf" srcId="{0C666157-EEE5-C442-A0A3-659A12825F12}" destId="{F4BEBB30-0FE1-F741-AE1A-5A615E04A091}" srcOrd="3" destOrd="0" presId="urn:microsoft.com/office/officeart/2005/8/layout/vList2"/>
    <dgm:cxn modelId="{820D0671-86D1-1642-9EA6-D720AC6DB95A}" type="presParOf" srcId="{0C666157-EEE5-C442-A0A3-659A12825F12}" destId="{8AAA1950-44E9-BD4C-97C0-A8D8F9119132}" srcOrd="4" destOrd="0" presId="urn:microsoft.com/office/officeart/2005/8/layout/vList2"/>
    <dgm:cxn modelId="{91470AE6-082E-4F4C-A5CA-AE9D3244AD7C}" type="presParOf" srcId="{0C666157-EEE5-C442-A0A3-659A12825F12}" destId="{B076C41F-56E4-1543-85D0-7C3AA5BB0A9A}" srcOrd="5" destOrd="0" presId="urn:microsoft.com/office/officeart/2005/8/layout/vList2"/>
    <dgm:cxn modelId="{77E4A7F5-9DA5-5843-A69B-D445EDED80CD}" type="presParOf" srcId="{0C666157-EEE5-C442-A0A3-659A12825F12}" destId="{C74877A1-17CF-B84C-A2EE-00C9DE5D3253}" srcOrd="6" destOrd="0" presId="urn:microsoft.com/office/officeart/2005/8/layout/vList2"/>
    <dgm:cxn modelId="{016C1639-A392-9D42-9674-497F9C4F2026}" type="presParOf" srcId="{0C666157-EEE5-C442-A0A3-659A12825F12}" destId="{8CB8012B-62C9-754B-863C-9BA258B37C25}" srcOrd="7" destOrd="0" presId="urn:microsoft.com/office/officeart/2005/8/layout/vList2"/>
    <dgm:cxn modelId="{11F944DA-6BD6-B549-A9D1-06885AD506FB}" type="presParOf" srcId="{0C666157-EEE5-C442-A0A3-659A12825F12}" destId="{55454D41-11CA-C64A-A454-1A4E0A5B6D6A}" srcOrd="8" destOrd="0" presId="urn:microsoft.com/office/officeart/2005/8/layout/vList2"/>
    <dgm:cxn modelId="{E65D74E5-5BC1-ED40-A515-7112E6A707A3}" type="presParOf" srcId="{0C666157-EEE5-C442-A0A3-659A12825F12}" destId="{9518CDAF-EE0C-B747-9157-DB073F40B54C}" srcOrd="9" destOrd="0" presId="urn:microsoft.com/office/officeart/2005/8/layout/vList2"/>
    <dgm:cxn modelId="{705BF448-7308-AA44-A4B4-137F95517940}" type="presParOf" srcId="{0C666157-EEE5-C442-A0A3-659A12825F12}" destId="{231BFB22-43FF-2745-A49C-862F0C14B7E8}" srcOrd="10" destOrd="0" presId="urn:microsoft.com/office/officeart/2005/8/layout/vList2"/>
    <dgm:cxn modelId="{B02A31A6-C684-3A44-9C0D-F758C680BA25}" type="presParOf" srcId="{0C666157-EEE5-C442-A0A3-659A12825F12}" destId="{658BD56F-4E0F-4845-B68F-638E009AC8FB}" srcOrd="11" destOrd="0" presId="urn:microsoft.com/office/officeart/2005/8/layout/vList2"/>
    <dgm:cxn modelId="{50CB718E-F7A5-574A-AC4C-6D2E69238D6A}" type="presParOf" srcId="{0C666157-EEE5-C442-A0A3-659A12825F12}" destId="{1F6A7E3F-1E10-AF42-A34C-6E99CECD71D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F44100-AC8F-4AB0-B672-11746FC7255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54E2B6F-6C1A-4BC7-8952-1AB79D2CBF38}">
      <dgm:prSet/>
      <dgm:spPr/>
      <dgm:t>
        <a:bodyPr/>
        <a:lstStyle/>
        <a:p>
          <a:r>
            <a:rPr lang="es-UY"/>
            <a:t>A todos quienes han participado en el diseño y desarrollo de la UGCIC</a:t>
          </a:r>
          <a:endParaRPr lang="en-US"/>
        </a:p>
      </dgm:t>
    </dgm:pt>
    <dgm:pt modelId="{C60C088F-014F-44F4-982C-F16CC62C994E}" type="parTrans" cxnId="{AA1F6B3B-6591-4858-9DD9-CD21A8DC3E15}">
      <dgm:prSet/>
      <dgm:spPr/>
      <dgm:t>
        <a:bodyPr/>
        <a:lstStyle/>
        <a:p>
          <a:endParaRPr lang="en-US"/>
        </a:p>
      </dgm:t>
    </dgm:pt>
    <dgm:pt modelId="{0782DE34-9475-426D-BDDC-41CFF2C1A029}" type="sibTrans" cxnId="{AA1F6B3B-6591-4858-9DD9-CD21A8DC3E15}">
      <dgm:prSet/>
      <dgm:spPr/>
      <dgm:t>
        <a:bodyPr/>
        <a:lstStyle/>
        <a:p>
          <a:endParaRPr lang="en-US"/>
        </a:p>
      </dgm:t>
    </dgm:pt>
    <dgm:pt modelId="{81247E51-E754-443E-ADB5-93B5ADA140E5}">
      <dgm:prSet/>
      <dgm:spPr/>
      <dgm:t>
        <a:bodyPr/>
        <a:lstStyle/>
        <a:p>
          <a:r>
            <a:rPr lang="es-UY"/>
            <a:t>A quienes trabajan día a día en el seguimiento y educación de los pacientes</a:t>
          </a:r>
          <a:endParaRPr lang="en-US"/>
        </a:p>
      </dgm:t>
    </dgm:pt>
    <dgm:pt modelId="{16A68826-5D71-48FA-A0BC-ED881D02E8E4}" type="parTrans" cxnId="{E4487931-1D89-425E-8AF3-6C0856E96BAF}">
      <dgm:prSet/>
      <dgm:spPr/>
      <dgm:t>
        <a:bodyPr/>
        <a:lstStyle/>
        <a:p>
          <a:endParaRPr lang="en-US"/>
        </a:p>
      </dgm:t>
    </dgm:pt>
    <dgm:pt modelId="{C93CE3EE-2FF0-4BD1-A63D-47AF3C176D4B}" type="sibTrans" cxnId="{E4487931-1D89-425E-8AF3-6C0856E96BAF}">
      <dgm:prSet/>
      <dgm:spPr/>
      <dgm:t>
        <a:bodyPr/>
        <a:lstStyle/>
        <a:p>
          <a:endParaRPr lang="en-US"/>
        </a:p>
      </dgm:t>
    </dgm:pt>
    <dgm:pt modelId="{2F65BF6A-026E-458F-B6D6-4040A069A220}">
      <dgm:prSet/>
      <dgm:spPr/>
      <dgm:t>
        <a:bodyPr/>
        <a:lstStyle/>
        <a:p>
          <a:r>
            <a:rPr lang="es-UY"/>
            <a:t>A todo el equipo de medicina interna, medicina general, cardiología, servicio de enfermería domiciliaria, jefatura de enfermería </a:t>
          </a:r>
          <a:endParaRPr lang="en-US"/>
        </a:p>
      </dgm:t>
    </dgm:pt>
    <dgm:pt modelId="{D0F31143-3F40-482D-A9E7-CF0ED32E4F2B}" type="parTrans" cxnId="{E440F907-A0FE-40EA-B4AA-67B29C457035}">
      <dgm:prSet/>
      <dgm:spPr/>
      <dgm:t>
        <a:bodyPr/>
        <a:lstStyle/>
        <a:p>
          <a:endParaRPr lang="en-US"/>
        </a:p>
      </dgm:t>
    </dgm:pt>
    <dgm:pt modelId="{5B5E2EB6-C36C-4FC8-97FC-C5E6DD7352CB}" type="sibTrans" cxnId="{E440F907-A0FE-40EA-B4AA-67B29C457035}">
      <dgm:prSet/>
      <dgm:spPr/>
      <dgm:t>
        <a:bodyPr/>
        <a:lstStyle/>
        <a:p>
          <a:endParaRPr lang="en-US"/>
        </a:p>
      </dgm:t>
    </dgm:pt>
    <dgm:pt modelId="{76899B2B-DEDF-4864-890D-ED89F07E0510}">
      <dgm:prSet/>
      <dgm:spPr/>
      <dgm:t>
        <a:bodyPr/>
        <a:lstStyle/>
        <a:p>
          <a:r>
            <a:rPr lang="es-UY"/>
            <a:t>Dirección técnica, gestión asistencial, socios de Crami y miembros del CD de Crami por el apoyo. </a:t>
          </a:r>
          <a:endParaRPr lang="en-US"/>
        </a:p>
      </dgm:t>
    </dgm:pt>
    <dgm:pt modelId="{DB274388-845F-470E-A85F-F42B18D96BEA}" type="parTrans" cxnId="{180237B8-D91A-4825-B6E0-C2F915CA8FEE}">
      <dgm:prSet/>
      <dgm:spPr/>
      <dgm:t>
        <a:bodyPr/>
        <a:lstStyle/>
        <a:p>
          <a:endParaRPr lang="en-US"/>
        </a:p>
      </dgm:t>
    </dgm:pt>
    <dgm:pt modelId="{82B70D3C-1803-4346-90D8-EA47CFB5330A}" type="sibTrans" cxnId="{180237B8-D91A-4825-B6E0-C2F915CA8FEE}">
      <dgm:prSet/>
      <dgm:spPr/>
      <dgm:t>
        <a:bodyPr/>
        <a:lstStyle/>
        <a:p>
          <a:endParaRPr lang="en-US"/>
        </a:p>
      </dgm:t>
    </dgm:pt>
    <dgm:pt modelId="{EEB73C9E-5DDE-4924-A7BA-003496F0C6DB}">
      <dgm:prSet/>
      <dgm:spPr/>
      <dgm:t>
        <a:bodyPr/>
        <a:lstStyle/>
        <a:p>
          <a:r>
            <a:rPr lang="es-UY"/>
            <a:t>A Fepremi por la formación brindada en Gestión Clínica</a:t>
          </a:r>
          <a:endParaRPr lang="en-US"/>
        </a:p>
      </dgm:t>
    </dgm:pt>
    <dgm:pt modelId="{D8BB681C-6AB0-477C-9498-75834BD6C4B7}" type="parTrans" cxnId="{8E9BB864-B45C-4FF5-9BA5-DCED8337BF21}">
      <dgm:prSet/>
      <dgm:spPr/>
      <dgm:t>
        <a:bodyPr/>
        <a:lstStyle/>
        <a:p>
          <a:endParaRPr lang="en-US"/>
        </a:p>
      </dgm:t>
    </dgm:pt>
    <dgm:pt modelId="{FACCFE6C-CE54-4720-8379-1A573723A81B}" type="sibTrans" cxnId="{8E9BB864-B45C-4FF5-9BA5-DCED8337BF21}">
      <dgm:prSet/>
      <dgm:spPr/>
      <dgm:t>
        <a:bodyPr/>
        <a:lstStyle/>
        <a:p>
          <a:endParaRPr lang="en-US"/>
        </a:p>
      </dgm:t>
    </dgm:pt>
    <dgm:pt modelId="{E4123C63-604C-9647-9DD5-42411CC8096A}" type="pres">
      <dgm:prSet presAssocID="{8DF44100-AC8F-4AB0-B672-11746FC72559}" presName="vert0" presStyleCnt="0">
        <dgm:presLayoutVars>
          <dgm:dir/>
          <dgm:animOne val="branch"/>
          <dgm:animLvl val="lvl"/>
        </dgm:presLayoutVars>
      </dgm:prSet>
      <dgm:spPr/>
    </dgm:pt>
    <dgm:pt modelId="{E09D08B8-1CF6-A44D-94F8-CF7BF21040DF}" type="pres">
      <dgm:prSet presAssocID="{354E2B6F-6C1A-4BC7-8952-1AB79D2CBF38}" presName="thickLine" presStyleLbl="alignNode1" presStyleIdx="0" presStyleCnt="5"/>
      <dgm:spPr/>
    </dgm:pt>
    <dgm:pt modelId="{7E88D965-5312-544E-A866-4F3DE7B67B4C}" type="pres">
      <dgm:prSet presAssocID="{354E2B6F-6C1A-4BC7-8952-1AB79D2CBF38}" presName="horz1" presStyleCnt="0"/>
      <dgm:spPr/>
    </dgm:pt>
    <dgm:pt modelId="{F4FF04AF-5743-D141-AE67-E70C1B889BFB}" type="pres">
      <dgm:prSet presAssocID="{354E2B6F-6C1A-4BC7-8952-1AB79D2CBF38}" presName="tx1" presStyleLbl="revTx" presStyleIdx="0" presStyleCnt="5"/>
      <dgm:spPr/>
    </dgm:pt>
    <dgm:pt modelId="{6DDE4C14-9705-CC48-B1BE-36A857AAA6A2}" type="pres">
      <dgm:prSet presAssocID="{354E2B6F-6C1A-4BC7-8952-1AB79D2CBF38}" presName="vert1" presStyleCnt="0"/>
      <dgm:spPr/>
    </dgm:pt>
    <dgm:pt modelId="{64DC8B26-0936-DD45-B497-68490354DF01}" type="pres">
      <dgm:prSet presAssocID="{81247E51-E754-443E-ADB5-93B5ADA140E5}" presName="thickLine" presStyleLbl="alignNode1" presStyleIdx="1" presStyleCnt="5"/>
      <dgm:spPr/>
    </dgm:pt>
    <dgm:pt modelId="{CF700952-A9F7-0241-8E68-A388536FB1A9}" type="pres">
      <dgm:prSet presAssocID="{81247E51-E754-443E-ADB5-93B5ADA140E5}" presName="horz1" presStyleCnt="0"/>
      <dgm:spPr/>
    </dgm:pt>
    <dgm:pt modelId="{B41F9395-AC44-7346-8B86-EEAFBCF28C8C}" type="pres">
      <dgm:prSet presAssocID="{81247E51-E754-443E-ADB5-93B5ADA140E5}" presName="tx1" presStyleLbl="revTx" presStyleIdx="1" presStyleCnt="5"/>
      <dgm:spPr/>
    </dgm:pt>
    <dgm:pt modelId="{E28F243C-ACB5-454B-A6E8-D543FE7BD901}" type="pres">
      <dgm:prSet presAssocID="{81247E51-E754-443E-ADB5-93B5ADA140E5}" presName="vert1" presStyleCnt="0"/>
      <dgm:spPr/>
    </dgm:pt>
    <dgm:pt modelId="{983E8557-A63F-EE4C-8500-F0C5420BD9D1}" type="pres">
      <dgm:prSet presAssocID="{2F65BF6A-026E-458F-B6D6-4040A069A220}" presName="thickLine" presStyleLbl="alignNode1" presStyleIdx="2" presStyleCnt="5"/>
      <dgm:spPr/>
    </dgm:pt>
    <dgm:pt modelId="{A5D2742E-7388-DC4C-8B4D-74D19B7B45DB}" type="pres">
      <dgm:prSet presAssocID="{2F65BF6A-026E-458F-B6D6-4040A069A220}" presName="horz1" presStyleCnt="0"/>
      <dgm:spPr/>
    </dgm:pt>
    <dgm:pt modelId="{A0C4B5A6-6272-0444-B53A-672FCC3DB6CA}" type="pres">
      <dgm:prSet presAssocID="{2F65BF6A-026E-458F-B6D6-4040A069A220}" presName="tx1" presStyleLbl="revTx" presStyleIdx="2" presStyleCnt="5"/>
      <dgm:spPr/>
    </dgm:pt>
    <dgm:pt modelId="{CA8BE156-3224-5D4A-A6A3-140F1A25AC38}" type="pres">
      <dgm:prSet presAssocID="{2F65BF6A-026E-458F-B6D6-4040A069A220}" presName="vert1" presStyleCnt="0"/>
      <dgm:spPr/>
    </dgm:pt>
    <dgm:pt modelId="{682B5D26-CDCA-B046-86FD-D64A9C67CFA3}" type="pres">
      <dgm:prSet presAssocID="{76899B2B-DEDF-4864-890D-ED89F07E0510}" presName="thickLine" presStyleLbl="alignNode1" presStyleIdx="3" presStyleCnt="5"/>
      <dgm:spPr/>
    </dgm:pt>
    <dgm:pt modelId="{D9F0454B-47BE-5C43-BAAA-4FB0A0AC8A8C}" type="pres">
      <dgm:prSet presAssocID="{76899B2B-DEDF-4864-890D-ED89F07E0510}" presName="horz1" presStyleCnt="0"/>
      <dgm:spPr/>
    </dgm:pt>
    <dgm:pt modelId="{0EC2B2B0-0E1C-8148-834B-6002F2E8D6DB}" type="pres">
      <dgm:prSet presAssocID="{76899B2B-DEDF-4864-890D-ED89F07E0510}" presName="tx1" presStyleLbl="revTx" presStyleIdx="3" presStyleCnt="5"/>
      <dgm:spPr/>
    </dgm:pt>
    <dgm:pt modelId="{E161DA7F-6411-0F4C-A4F3-6068B122511D}" type="pres">
      <dgm:prSet presAssocID="{76899B2B-DEDF-4864-890D-ED89F07E0510}" presName="vert1" presStyleCnt="0"/>
      <dgm:spPr/>
    </dgm:pt>
    <dgm:pt modelId="{2301459E-21DE-A046-B445-D8371C8B1A79}" type="pres">
      <dgm:prSet presAssocID="{EEB73C9E-5DDE-4924-A7BA-003496F0C6DB}" presName="thickLine" presStyleLbl="alignNode1" presStyleIdx="4" presStyleCnt="5"/>
      <dgm:spPr/>
    </dgm:pt>
    <dgm:pt modelId="{721D409C-7525-BA46-B6E0-8287AEFF3BD7}" type="pres">
      <dgm:prSet presAssocID="{EEB73C9E-5DDE-4924-A7BA-003496F0C6DB}" presName="horz1" presStyleCnt="0"/>
      <dgm:spPr/>
    </dgm:pt>
    <dgm:pt modelId="{EAEABF52-99E9-8E4A-AB13-DF59AA367196}" type="pres">
      <dgm:prSet presAssocID="{EEB73C9E-5DDE-4924-A7BA-003496F0C6DB}" presName="tx1" presStyleLbl="revTx" presStyleIdx="4" presStyleCnt="5"/>
      <dgm:spPr/>
    </dgm:pt>
    <dgm:pt modelId="{B3BBB904-30EE-3447-9D2A-049B7AD4F867}" type="pres">
      <dgm:prSet presAssocID="{EEB73C9E-5DDE-4924-A7BA-003496F0C6DB}" presName="vert1" presStyleCnt="0"/>
      <dgm:spPr/>
    </dgm:pt>
  </dgm:ptLst>
  <dgm:cxnLst>
    <dgm:cxn modelId="{1BF66204-79C1-3A45-8190-2BFB0D6AC51C}" type="presOf" srcId="{76899B2B-DEDF-4864-890D-ED89F07E0510}" destId="{0EC2B2B0-0E1C-8148-834B-6002F2E8D6DB}" srcOrd="0" destOrd="0" presId="urn:microsoft.com/office/officeart/2008/layout/LinedList"/>
    <dgm:cxn modelId="{E440F907-A0FE-40EA-B4AA-67B29C457035}" srcId="{8DF44100-AC8F-4AB0-B672-11746FC72559}" destId="{2F65BF6A-026E-458F-B6D6-4040A069A220}" srcOrd="2" destOrd="0" parTransId="{D0F31143-3F40-482D-A9E7-CF0ED32E4F2B}" sibTransId="{5B5E2EB6-C36C-4FC8-97FC-C5E6DD7352CB}"/>
    <dgm:cxn modelId="{E4487931-1D89-425E-8AF3-6C0856E96BAF}" srcId="{8DF44100-AC8F-4AB0-B672-11746FC72559}" destId="{81247E51-E754-443E-ADB5-93B5ADA140E5}" srcOrd="1" destOrd="0" parTransId="{16A68826-5D71-48FA-A0BC-ED881D02E8E4}" sibTransId="{C93CE3EE-2FF0-4BD1-A63D-47AF3C176D4B}"/>
    <dgm:cxn modelId="{DC441F32-D150-C643-B1A0-BF1D810D6E30}" type="presOf" srcId="{2F65BF6A-026E-458F-B6D6-4040A069A220}" destId="{A0C4B5A6-6272-0444-B53A-672FCC3DB6CA}" srcOrd="0" destOrd="0" presId="urn:microsoft.com/office/officeart/2008/layout/LinedList"/>
    <dgm:cxn modelId="{AA1F6B3B-6591-4858-9DD9-CD21A8DC3E15}" srcId="{8DF44100-AC8F-4AB0-B672-11746FC72559}" destId="{354E2B6F-6C1A-4BC7-8952-1AB79D2CBF38}" srcOrd="0" destOrd="0" parTransId="{C60C088F-014F-44F4-982C-F16CC62C994E}" sibTransId="{0782DE34-9475-426D-BDDC-41CFF2C1A029}"/>
    <dgm:cxn modelId="{8E9BB864-B45C-4FF5-9BA5-DCED8337BF21}" srcId="{8DF44100-AC8F-4AB0-B672-11746FC72559}" destId="{EEB73C9E-5DDE-4924-A7BA-003496F0C6DB}" srcOrd="4" destOrd="0" parTransId="{D8BB681C-6AB0-477C-9498-75834BD6C4B7}" sibTransId="{FACCFE6C-CE54-4720-8379-1A573723A81B}"/>
    <dgm:cxn modelId="{C68E856F-5E09-6A4A-BF9F-E5158F7777BE}" type="presOf" srcId="{354E2B6F-6C1A-4BC7-8952-1AB79D2CBF38}" destId="{F4FF04AF-5743-D141-AE67-E70C1B889BFB}" srcOrd="0" destOrd="0" presId="urn:microsoft.com/office/officeart/2008/layout/LinedList"/>
    <dgm:cxn modelId="{F2AC5B8D-2306-9640-8272-24EECF90089E}" type="presOf" srcId="{EEB73C9E-5DDE-4924-A7BA-003496F0C6DB}" destId="{EAEABF52-99E9-8E4A-AB13-DF59AA367196}" srcOrd="0" destOrd="0" presId="urn:microsoft.com/office/officeart/2008/layout/LinedList"/>
    <dgm:cxn modelId="{180237B8-D91A-4825-B6E0-C2F915CA8FEE}" srcId="{8DF44100-AC8F-4AB0-B672-11746FC72559}" destId="{76899B2B-DEDF-4864-890D-ED89F07E0510}" srcOrd="3" destOrd="0" parTransId="{DB274388-845F-470E-A85F-F42B18D96BEA}" sibTransId="{82B70D3C-1803-4346-90D8-EA47CFB5330A}"/>
    <dgm:cxn modelId="{6BF2ADE7-40E4-FE40-9CA6-C2CF5F414919}" type="presOf" srcId="{81247E51-E754-443E-ADB5-93B5ADA140E5}" destId="{B41F9395-AC44-7346-8B86-EEAFBCF28C8C}" srcOrd="0" destOrd="0" presId="urn:microsoft.com/office/officeart/2008/layout/LinedList"/>
    <dgm:cxn modelId="{CC43EAFF-4792-DB47-B88A-6D18821D04FB}" type="presOf" srcId="{8DF44100-AC8F-4AB0-B672-11746FC72559}" destId="{E4123C63-604C-9647-9DD5-42411CC8096A}" srcOrd="0" destOrd="0" presId="urn:microsoft.com/office/officeart/2008/layout/LinedList"/>
    <dgm:cxn modelId="{DF639299-43EC-2646-8BCE-26CC8AD9367E}" type="presParOf" srcId="{E4123C63-604C-9647-9DD5-42411CC8096A}" destId="{E09D08B8-1CF6-A44D-94F8-CF7BF21040DF}" srcOrd="0" destOrd="0" presId="urn:microsoft.com/office/officeart/2008/layout/LinedList"/>
    <dgm:cxn modelId="{799BC16E-07EC-B640-B3C0-1D77AF48BB7A}" type="presParOf" srcId="{E4123C63-604C-9647-9DD5-42411CC8096A}" destId="{7E88D965-5312-544E-A866-4F3DE7B67B4C}" srcOrd="1" destOrd="0" presId="urn:microsoft.com/office/officeart/2008/layout/LinedList"/>
    <dgm:cxn modelId="{5075E39C-68BA-624C-8152-3EAAC2EC0AB0}" type="presParOf" srcId="{7E88D965-5312-544E-A866-4F3DE7B67B4C}" destId="{F4FF04AF-5743-D141-AE67-E70C1B889BFB}" srcOrd="0" destOrd="0" presId="urn:microsoft.com/office/officeart/2008/layout/LinedList"/>
    <dgm:cxn modelId="{AB2FABFF-FE8B-8744-8610-874C173F81DE}" type="presParOf" srcId="{7E88D965-5312-544E-A866-4F3DE7B67B4C}" destId="{6DDE4C14-9705-CC48-B1BE-36A857AAA6A2}" srcOrd="1" destOrd="0" presId="urn:microsoft.com/office/officeart/2008/layout/LinedList"/>
    <dgm:cxn modelId="{11D5C947-1B6A-0C48-90C2-E37E71196BF0}" type="presParOf" srcId="{E4123C63-604C-9647-9DD5-42411CC8096A}" destId="{64DC8B26-0936-DD45-B497-68490354DF01}" srcOrd="2" destOrd="0" presId="urn:microsoft.com/office/officeart/2008/layout/LinedList"/>
    <dgm:cxn modelId="{D1598783-E498-EF4D-B694-2F85F9BDE106}" type="presParOf" srcId="{E4123C63-604C-9647-9DD5-42411CC8096A}" destId="{CF700952-A9F7-0241-8E68-A388536FB1A9}" srcOrd="3" destOrd="0" presId="urn:microsoft.com/office/officeart/2008/layout/LinedList"/>
    <dgm:cxn modelId="{2CC0F471-5D80-8D45-B257-3CF2E67D3DD8}" type="presParOf" srcId="{CF700952-A9F7-0241-8E68-A388536FB1A9}" destId="{B41F9395-AC44-7346-8B86-EEAFBCF28C8C}" srcOrd="0" destOrd="0" presId="urn:microsoft.com/office/officeart/2008/layout/LinedList"/>
    <dgm:cxn modelId="{48EF5BDB-1D63-364E-942A-E7F9C41FEA3E}" type="presParOf" srcId="{CF700952-A9F7-0241-8E68-A388536FB1A9}" destId="{E28F243C-ACB5-454B-A6E8-D543FE7BD901}" srcOrd="1" destOrd="0" presId="urn:microsoft.com/office/officeart/2008/layout/LinedList"/>
    <dgm:cxn modelId="{D78BE74D-E06A-8B43-A948-E6F988D31F3B}" type="presParOf" srcId="{E4123C63-604C-9647-9DD5-42411CC8096A}" destId="{983E8557-A63F-EE4C-8500-F0C5420BD9D1}" srcOrd="4" destOrd="0" presId="urn:microsoft.com/office/officeart/2008/layout/LinedList"/>
    <dgm:cxn modelId="{1677817B-E87A-D141-AE0F-A34AF1DFD96E}" type="presParOf" srcId="{E4123C63-604C-9647-9DD5-42411CC8096A}" destId="{A5D2742E-7388-DC4C-8B4D-74D19B7B45DB}" srcOrd="5" destOrd="0" presId="urn:microsoft.com/office/officeart/2008/layout/LinedList"/>
    <dgm:cxn modelId="{BCE4A3C4-AD6E-8B47-BDF1-69FDC5DFB334}" type="presParOf" srcId="{A5D2742E-7388-DC4C-8B4D-74D19B7B45DB}" destId="{A0C4B5A6-6272-0444-B53A-672FCC3DB6CA}" srcOrd="0" destOrd="0" presId="urn:microsoft.com/office/officeart/2008/layout/LinedList"/>
    <dgm:cxn modelId="{D1A1F4D7-63FD-FE40-B154-181FD5B19695}" type="presParOf" srcId="{A5D2742E-7388-DC4C-8B4D-74D19B7B45DB}" destId="{CA8BE156-3224-5D4A-A6A3-140F1A25AC38}" srcOrd="1" destOrd="0" presId="urn:microsoft.com/office/officeart/2008/layout/LinedList"/>
    <dgm:cxn modelId="{D3197A33-70BF-6A43-935E-2D6D6666F5E9}" type="presParOf" srcId="{E4123C63-604C-9647-9DD5-42411CC8096A}" destId="{682B5D26-CDCA-B046-86FD-D64A9C67CFA3}" srcOrd="6" destOrd="0" presId="urn:microsoft.com/office/officeart/2008/layout/LinedList"/>
    <dgm:cxn modelId="{A72D756A-0C30-6942-A518-2278BC8B8550}" type="presParOf" srcId="{E4123C63-604C-9647-9DD5-42411CC8096A}" destId="{D9F0454B-47BE-5C43-BAAA-4FB0A0AC8A8C}" srcOrd="7" destOrd="0" presId="urn:microsoft.com/office/officeart/2008/layout/LinedList"/>
    <dgm:cxn modelId="{529E76E9-70E2-A642-8983-B81058B7F7E6}" type="presParOf" srcId="{D9F0454B-47BE-5C43-BAAA-4FB0A0AC8A8C}" destId="{0EC2B2B0-0E1C-8148-834B-6002F2E8D6DB}" srcOrd="0" destOrd="0" presId="urn:microsoft.com/office/officeart/2008/layout/LinedList"/>
    <dgm:cxn modelId="{E67585FF-C97C-DA4C-9D18-0C38099B61F4}" type="presParOf" srcId="{D9F0454B-47BE-5C43-BAAA-4FB0A0AC8A8C}" destId="{E161DA7F-6411-0F4C-A4F3-6068B122511D}" srcOrd="1" destOrd="0" presId="urn:microsoft.com/office/officeart/2008/layout/LinedList"/>
    <dgm:cxn modelId="{185B674F-EAB5-3F4F-B958-8205FC82E48D}" type="presParOf" srcId="{E4123C63-604C-9647-9DD5-42411CC8096A}" destId="{2301459E-21DE-A046-B445-D8371C8B1A79}" srcOrd="8" destOrd="0" presId="urn:microsoft.com/office/officeart/2008/layout/LinedList"/>
    <dgm:cxn modelId="{397A8A6C-ED4B-1744-BFBC-ADC9C62A6040}" type="presParOf" srcId="{E4123C63-604C-9647-9DD5-42411CC8096A}" destId="{721D409C-7525-BA46-B6E0-8287AEFF3BD7}" srcOrd="9" destOrd="0" presId="urn:microsoft.com/office/officeart/2008/layout/LinedList"/>
    <dgm:cxn modelId="{16F5B2EF-F11A-574F-918A-2BD985AE36F7}" type="presParOf" srcId="{721D409C-7525-BA46-B6E0-8287AEFF3BD7}" destId="{EAEABF52-99E9-8E4A-AB13-DF59AA367196}" srcOrd="0" destOrd="0" presId="urn:microsoft.com/office/officeart/2008/layout/LinedList"/>
    <dgm:cxn modelId="{6022571F-BBEA-524D-AE65-25CEFAF25AEB}" type="presParOf" srcId="{721D409C-7525-BA46-B6E0-8287AEFF3BD7}" destId="{B3BBB904-30EE-3447-9D2A-049B7AD4F8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434BD1-840B-424B-B86E-FD6FC0B8CB8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4C5AA-FC09-4B20-8627-E25DCF58CB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 IC es una pandemia que afecta al 2% de la población adulta, superando el 10% en &gt;70 años.</a:t>
          </a:r>
          <a:endParaRPr 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72B536B-B9CD-4CC3-A828-1B376D243B68}" type="parTrans" cxnId="{05B67C33-F2D1-4D4D-AB1A-42F2E509D701}">
      <dgm:prSet/>
      <dgm:spPr/>
      <dgm:t>
        <a:bodyPr/>
        <a:lstStyle/>
        <a:p>
          <a:endParaRPr lang="en-US"/>
        </a:p>
      </dgm:t>
    </dgm:pt>
    <dgm:pt modelId="{CC6BBF12-E368-4EE4-BD78-6765362EA8A2}" type="sibTrans" cxnId="{05B67C33-F2D1-4D4D-AB1A-42F2E509D701}">
      <dgm:prSet/>
      <dgm:spPr/>
      <dgm:t>
        <a:bodyPr/>
        <a:lstStyle/>
        <a:p>
          <a:endParaRPr lang="en-US"/>
        </a:p>
      </dgm:t>
    </dgm:pt>
    <dgm:pt modelId="{C3490757-1F07-4A35-B315-C3D724DB74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Elevada morbi-mortalidad superior a los cánceres más frecuentes.</a:t>
          </a:r>
        </a:p>
        <a:p>
          <a:pPr>
            <a:lnSpc>
              <a:spcPct val="100000"/>
            </a:lnSpc>
          </a:pP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Mortalidad &gt; 50% a 5 años</a:t>
          </a:r>
          <a:r>
            <a:rPr lang="es-UY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9D9C51-9DA5-4D9B-BABF-E19A47704ACB}" type="parTrans" cxnId="{9C50F088-5610-4EA7-8191-A0E250287ABC}">
      <dgm:prSet/>
      <dgm:spPr/>
      <dgm:t>
        <a:bodyPr/>
        <a:lstStyle/>
        <a:p>
          <a:endParaRPr lang="en-US"/>
        </a:p>
      </dgm:t>
    </dgm:pt>
    <dgm:pt modelId="{1B0B79E4-F2E9-4A11-9A8A-3629574B6DD5}" type="sibTrans" cxnId="{9C50F088-5610-4EA7-8191-A0E250287ABC}">
      <dgm:prSet/>
      <dgm:spPr/>
      <dgm:t>
        <a:bodyPr/>
        <a:lstStyle/>
        <a:p>
          <a:endParaRPr lang="en-US"/>
        </a:p>
      </dgm:t>
    </dgm:pt>
    <dgm:pt modelId="{824C5A09-A1F1-4BA0-AB26-36F0B2F2E8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hospitalización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es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parte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de la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historia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natural de la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enfermedad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identificando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progresión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 </a:t>
          </a: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 83%  son hospitalizados al menos una vez tras el diagnóstico. </a:t>
          </a:r>
        </a:p>
        <a:p>
          <a:pPr>
            <a:lnSpc>
              <a:spcPct val="100000"/>
            </a:lnSpc>
          </a:pP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 30% reingresan en los primeros 30 dias  tras el alta</a:t>
          </a:r>
          <a:endParaRPr 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615E5B7-3D91-4D78-8D88-4E5BD2D86E95}" type="parTrans" cxnId="{56050E5A-D841-4E6C-86E6-F55F0EA7D069}">
      <dgm:prSet/>
      <dgm:spPr/>
      <dgm:t>
        <a:bodyPr/>
        <a:lstStyle/>
        <a:p>
          <a:endParaRPr lang="en-US"/>
        </a:p>
      </dgm:t>
    </dgm:pt>
    <dgm:pt modelId="{2F2CEAC7-7520-4F46-B9EF-0D3DB01FFE96}" type="sibTrans" cxnId="{56050E5A-D841-4E6C-86E6-F55F0EA7D069}">
      <dgm:prSet/>
      <dgm:spPr/>
      <dgm:t>
        <a:bodyPr/>
        <a:lstStyle/>
        <a:p>
          <a:endParaRPr lang="en-US"/>
        </a:p>
      </dgm:t>
    </dgm:pt>
    <dgm:pt modelId="{151692C1-16F1-4734-9581-95E5DA0E92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Una de las causas de ingreso sanatorial más frecuente, con elevado costo económico y socio-sanitario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. 1.5% del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costo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en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EEUU y Europa. </a:t>
          </a:r>
        </a:p>
        <a:p>
          <a:pPr>
            <a:lnSpc>
              <a:spcPct val="100000"/>
            </a:lnSpc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75% se consume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en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las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internaciones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</a:t>
          </a:r>
        </a:p>
      </dgm:t>
    </dgm:pt>
    <dgm:pt modelId="{9D5DD6DF-C884-4F7C-9C0D-573FE542B295}" type="parTrans" cxnId="{0D535687-C1F1-4C85-98B4-B06743A2A8E1}">
      <dgm:prSet/>
      <dgm:spPr/>
      <dgm:t>
        <a:bodyPr/>
        <a:lstStyle/>
        <a:p>
          <a:endParaRPr lang="en-US"/>
        </a:p>
      </dgm:t>
    </dgm:pt>
    <dgm:pt modelId="{7640DD0B-46FB-4447-963A-8435BBA31B2C}" type="sibTrans" cxnId="{0D535687-C1F1-4C85-98B4-B06743A2A8E1}">
      <dgm:prSet/>
      <dgm:spPr/>
      <dgm:t>
        <a:bodyPr/>
        <a:lstStyle/>
        <a:p>
          <a:endParaRPr lang="en-US"/>
        </a:p>
      </dgm:t>
    </dgm:pt>
    <dgm:pt modelId="{BCC71880-3D2D-4B52-B981-B284746B044D}" type="pres">
      <dgm:prSet presAssocID="{F3434BD1-840B-424B-B86E-FD6FC0B8CB8E}" presName="root" presStyleCnt="0">
        <dgm:presLayoutVars>
          <dgm:dir/>
          <dgm:resizeHandles val="exact"/>
        </dgm:presLayoutVars>
      </dgm:prSet>
      <dgm:spPr/>
    </dgm:pt>
    <dgm:pt modelId="{32831EAC-EB41-4CA1-BBFF-8DCA6EFB6C7B}" type="pres">
      <dgm:prSet presAssocID="{DCB4C5AA-FC09-4B20-8627-E25DCF58CB8F}" presName="compNode" presStyleCnt="0"/>
      <dgm:spPr/>
    </dgm:pt>
    <dgm:pt modelId="{6B13B646-24C7-4173-8165-038C7131357B}" type="pres">
      <dgm:prSet presAssocID="{DCB4C5AA-FC09-4B20-8627-E25DCF58CB8F}" presName="bgRect" presStyleLbl="bgShp" presStyleIdx="0" presStyleCnt="4" custLinFactNeighborY="14204"/>
      <dgm:spPr/>
    </dgm:pt>
    <dgm:pt modelId="{6D053C29-EEE5-45DF-8A9D-E6435FE1E33D}" type="pres">
      <dgm:prSet presAssocID="{DCB4C5AA-FC09-4B20-8627-E25DCF58CB8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F1795807-9083-434F-97BB-0A964B06CABD}" type="pres">
      <dgm:prSet presAssocID="{DCB4C5AA-FC09-4B20-8627-E25DCF58CB8F}" presName="spaceRect" presStyleCnt="0"/>
      <dgm:spPr/>
    </dgm:pt>
    <dgm:pt modelId="{D1BA92B4-5438-4952-99AC-F4C4B251282E}" type="pres">
      <dgm:prSet presAssocID="{DCB4C5AA-FC09-4B20-8627-E25DCF58CB8F}" presName="parTx" presStyleLbl="revTx" presStyleIdx="0" presStyleCnt="4" custScaleX="101555" custLinFactNeighborX="-103" custLinFactNeighborY="2143">
        <dgm:presLayoutVars>
          <dgm:chMax val="0"/>
          <dgm:chPref val="0"/>
        </dgm:presLayoutVars>
      </dgm:prSet>
      <dgm:spPr/>
    </dgm:pt>
    <dgm:pt modelId="{E3E1D10E-7F89-4021-B632-9EC8B9090D80}" type="pres">
      <dgm:prSet presAssocID="{CC6BBF12-E368-4EE4-BD78-6765362EA8A2}" presName="sibTrans" presStyleCnt="0"/>
      <dgm:spPr/>
    </dgm:pt>
    <dgm:pt modelId="{AC9D6311-FB10-4EB7-8D11-2A12C295B387}" type="pres">
      <dgm:prSet presAssocID="{C3490757-1F07-4A35-B315-C3D724DB7492}" presName="compNode" presStyleCnt="0"/>
      <dgm:spPr/>
    </dgm:pt>
    <dgm:pt modelId="{A2F1ED60-A8BF-4955-B22E-F3E59B964BE0}" type="pres">
      <dgm:prSet presAssocID="{C3490757-1F07-4A35-B315-C3D724DB7492}" presName="bgRect" presStyleLbl="bgShp" presStyleIdx="1" presStyleCnt="4" custLinFactNeighborY="16119"/>
      <dgm:spPr/>
    </dgm:pt>
    <dgm:pt modelId="{90D08B93-352D-4EE5-85E6-6AC9AB10A2DB}" type="pres">
      <dgm:prSet presAssocID="{C3490757-1F07-4A35-B315-C3D724DB749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77A39D50-CBE9-42EA-A145-B1F123CA86C8}" type="pres">
      <dgm:prSet presAssocID="{C3490757-1F07-4A35-B315-C3D724DB7492}" presName="spaceRect" presStyleCnt="0"/>
      <dgm:spPr/>
    </dgm:pt>
    <dgm:pt modelId="{EFB3EB85-53EB-497A-8678-DCA8D0C88C0B}" type="pres">
      <dgm:prSet presAssocID="{C3490757-1F07-4A35-B315-C3D724DB7492}" presName="parTx" presStyleLbl="revTx" presStyleIdx="1" presStyleCnt="4" custLinFactNeighborX="527" custLinFactNeighborY="10766">
        <dgm:presLayoutVars>
          <dgm:chMax val="0"/>
          <dgm:chPref val="0"/>
        </dgm:presLayoutVars>
      </dgm:prSet>
      <dgm:spPr/>
    </dgm:pt>
    <dgm:pt modelId="{2792099A-6B8C-4AB4-9617-A3AAB8322439}" type="pres">
      <dgm:prSet presAssocID="{1B0B79E4-F2E9-4A11-9A8A-3629574B6DD5}" presName="sibTrans" presStyleCnt="0"/>
      <dgm:spPr/>
    </dgm:pt>
    <dgm:pt modelId="{8C06EABA-3A1E-404F-A4D9-93186E9ABD57}" type="pres">
      <dgm:prSet presAssocID="{824C5A09-A1F1-4BA0-AB26-36F0B2F2E84B}" presName="compNode" presStyleCnt="0"/>
      <dgm:spPr/>
    </dgm:pt>
    <dgm:pt modelId="{E6E842DC-DD15-4CB8-9B7A-726FA3C979A3}" type="pres">
      <dgm:prSet presAssocID="{824C5A09-A1F1-4BA0-AB26-36F0B2F2E84B}" presName="bgRect" presStyleLbl="bgShp" presStyleIdx="2" presStyleCnt="4" custScaleY="149987"/>
      <dgm:spPr/>
    </dgm:pt>
    <dgm:pt modelId="{4EF128D2-577E-42B4-A126-39793D0D3A23}" type="pres">
      <dgm:prSet presAssocID="{824C5A09-A1F1-4BA0-AB26-36F0B2F2E84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tetoscopio"/>
        </a:ext>
      </dgm:extLst>
    </dgm:pt>
    <dgm:pt modelId="{FBBDBE0F-393D-48D9-81D9-40E9C71B3FF1}" type="pres">
      <dgm:prSet presAssocID="{824C5A09-A1F1-4BA0-AB26-36F0B2F2E84B}" presName="spaceRect" presStyleCnt="0"/>
      <dgm:spPr/>
    </dgm:pt>
    <dgm:pt modelId="{9A55E577-880E-4C3B-B659-F6B47DC6CDC3}" type="pres">
      <dgm:prSet presAssocID="{824C5A09-A1F1-4BA0-AB26-36F0B2F2E84B}" presName="parTx" presStyleLbl="revTx" presStyleIdx="2" presStyleCnt="4">
        <dgm:presLayoutVars>
          <dgm:chMax val="0"/>
          <dgm:chPref val="0"/>
        </dgm:presLayoutVars>
      </dgm:prSet>
      <dgm:spPr/>
    </dgm:pt>
    <dgm:pt modelId="{5FCDD564-9272-4135-8205-0284CA2CFC54}" type="pres">
      <dgm:prSet presAssocID="{2F2CEAC7-7520-4F46-B9EF-0D3DB01FFE96}" presName="sibTrans" presStyleCnt="0"/>
      <dgm:spPr/>
    </dgm:pt>
    <dgm:pt modelId="{190D5031-FA5A-4DF4-8360-6735B9E5C63C}" type="pres">
      <dgm:prSet presAssocID="{151692C1-16F1-4734-9581-95E5DA0E9297}" presName="compNode" presStyleCnt="0"/>
      <dgm:spPr/>
    </dgm:pt>
    <dgm:pt modelId="{0CC19381-7F0B-4439-B9BD-85A45DB6615A}" type="pres">
      <dgm:prSet presAssocID="{151692C1-16F1-4734-9581-95E5DA0E9297}" presName="bgRect" presStyleLbl="bgShp" presStyleIdx="3" presStyleCnt="4" custScaleY="153504"/>
      <dgm:spPr/>
    </dgm:pt>
    <dgm:pt modelId="{988F5879-768B-4537-81F4-05EB97C9C99C}" type="pres">
      <dgm:prSet presAssocID="{151692C1-16F1-4734-9581-95E5DA0E929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062A883B-87F2-499F-BE6A-8534ADE004C4}" type="pres">
      <dgm:prSet presAssocID="{151692C1-16F1-4734-9581-95E5DA0E9297}" presName="spaceRect" presStyleCnt="0"/>
      <dgm:spPr/>
    </dgm:pt>
    <dgm:pt modelId="{663FB4C2-2600-4822-8A55-C07178B0F298}" type="pres">
      <dgm:prSet presAssocID="{151692C1-16F1-4734-9581-95E5DA0E9297}" presName="parTx" presStyleLbl="revTx" presStyleIdx="3" presStyleCnt="4" custScaleY="136940">
        <dgm:presLayoutVars>
          <dgm:chMax val="0"/>
          <dgm:chPref val="0"/>
        </dgm:presLayoutVars>
      </dgm:prSet>
      <dgm:spPr/>
    </dgm:pt>
  </dgm:ptLst>
  <dgm:cxnLst>
    <dgm:cxn modelId="{EC383314-CD0A-427D-BBC3-EF4D6177B895}" type="presOf" srcId="{F3434BD1-840B-424B-B86E-FD6FC0B8CB8E}" destId="{BCC71880-3D2D-4B52-B981-B284746B044D}" srcOrd="0" destOrd="0" presId="urn:microsoft.com/office/officeart/2018/2/layout/IconVerticalSolidList"/>
    <dgm:cxn modelId="{05B67C33-F2D1-4D4D-AB1A-42F2E509D701}" srcId="{F3434BD1-840B-424B-B86E-FD6FC0B8CB8E}" destId="{DCB4C5AA-FC09-4B20-8627-E25DCF58CB8F}" srcOrd="0" destOrd="0" parTransId="{272B536B-B9CD-4CC3-A828-1B376D243B68}" sibTransId="{CC6BBF12-E368-4EE4-BD78-6765362EA8A2}"/>
    <dgm:cxn modelId="{741D723B-2CFA-479D-BF68-886632A34FFC}" type="presOf" srcId="{151692C1-16F1-4734-9581-95E5DA0E9297}" destId="{663FB4C2-2600-4822-8A55-C07178B0F298}" srcOrd="0" destOrd="0" presId="urn:microsoft.com/office/officeart/2018/2/layout/IconVerticalSolidList"/>
    <dgm:cxn modelId="{56050E5A-D841-4E6C-86E6-F55F0EA7D069}" srcId="{F3434BD1-840B-424B-B86E-FD6FC0B8CB8E}" destId="{824C5A09-A1F1-4BA0-AB26-36F0B2F2E84B}" srcOrd="2" destOrd="0" parTransId="{E615E5B7-3D91-4D78-8D88-4E5BD2D86E95}" sibTransId="{2F2CEAC7-7520-4F46-B9EF-0D3DB01FFE96}"/>
    <dgm:cxn modelId="{0D535687-C1F1-4C85-98B4-B06743A2A8E1}" srcId="{F3434BD1-840B-424B-B86E-FD6FC0B8CB8E}" destId="{151692C1-16F1-4734-9581-95E5DA0E9297}" srcOrd="3" destOrd="0" parTransId="{9D5DD6DF-C884-4F7C-9C0D-573FE542B295}" sibTransId="{7640DD0B-46FB-4447-963A-8435BBA31B2C}"/>
    <dgm:cxn modelId="{9C50F088-5610-4EA7-8191-A0E250287ABC}" srcId="{F3434BD1-840B-424B-B86E-FD6FC0B8CB8E}" destId="{C3490757-1F07-4A35-B315-C3D724DB7492}" srcOrd="1" destOrd="0" parTransId="{B79D9C51-9DA5-4D9B-BABF-E19A47704ACB}" sibTransId="{1B0B79E4-F2E9-4A11-9A8A-3629574B6DD5}"/>
    <dgm:cxn modelId="{FBB8D3C4-255F-4C01-941F-1A94122D01C3}" type="presOf" srcId="{C3490757-1F07-4A35-B315-C3D724DB7492}" destId="{EFB3EB85-53EB-497A-8678-DCA8D0C88C0B}" srcOrd="0" destOrd="0" presId="urn:microsoft.com/office/officeart/2018/2/layout/IconVerticalSolidList"/>
    <dgm:cxn modelId="{4F398AE4-FB27-4D46-A430-01E7FBAA4A22}" type="presOf" srcId="{DCB4C5AA-FC09-4B20-8627-E25DCF58CB8F}" destId="{D1BA92B4-5438-4952-99AC-F4C4B251282E}" srcOrd="0" destOrd="0" presId="urn:microsoft.com/office/officeart/2018/2/layout/IconVerticalSolidList"/>
    <dgm:cxn modelId="{86CB59F8-7B7E-4305-8A5A-E9102093A268}" type="presOf" srcId="{824C5A09-A1F1-4BA0-AB26-36F0B2F2E84B}" destId="{9A55E577-880E-4C3B-B659-F6B47DC6CDC3}" srcOrd="0" destOrd="0" presId="urn:microsoft.com/office/officeart/2018/2/layout/IconVerticalSolidList"/>
    <dgm:cxn modelId="{5FDA6D44-007E-48C9-8AAD-30DB6736A5AA}" type="presParOf" srcId="{BCC71880-3D2D-4B52-B981-B284746B044D}" destId="{32831EAC-EB41-4CA1-BBFF-8DCA6EFB6C7B}" srcOrd="0" destOrd="0" presId="urn:microsoft.com/office/officeart/2018/2/layout/IconVerticalSolidList"/>
    <dgm:cxn modelId="{61EE64C9-AA83-4BF1-BD5C-CD04574EADB5}" type="presParOf" srcId="{32831EAC-EB41-4CA1-BBFF-8DCA6EFB6C7B}" destId="{6B13B646-24C7-4173-8165-038C7131357B}" srcOrd="0" destOrd="0" presId="urn:microsoft.com/office/officeart/2018/2/layout/IconVerticalSolidList"/>
    <dgm:cxn modelId="{E56E49A4-3146-49EE-82FD-514D7C158C0A}" type="presParOf" srcId="{32831EAC-EB41-4CA1-BBFF-8DCA6EFB6C7B}" destId="{6D053C29-EEE5-45DF-8A9D-E6435FE1E33D}" srcOrd="1" destOrd="0" presId="urn:microsoft.com/office/officeart/2018/2/layout/IconVerticalSolidList"/>
    <dgm:cxn modelId="{13E32463-DB93-4B42-9149-5F3EDE5A070D}" type="presParOf" srcId="{32831EAC-EB41-4CA1-BBFF-8DCA6EFB6C7B}" destId="{F1795807-9083-434F-97BB-0A964B06CABD}" srcOrd="2" destOrd="0" presId="urn:microsoft.com/office/officeart/2018/2/layout/IconVerticalSolidList"/>
    <dgm:cxn modelId="{6D41D653-F713-4EE6-A358-7AB08B6F715C}" type="presParOf" srcId="{32831EAC-EB41-4CA1-BBFF-8DCA6EFB6C7B}" destId="{D1BA92B4-5438-4952-99AC-F4C4B251282E}" srcOrd="3" destOrd="0" presId="urn:microsoft.com/office/officeart/2018/2/layout/IconVerticalSolidList"/>
    <dgm:cxn modelId="{BFFE8ACB-688A-41A4-AD79-9FE0F24C7089}" type="presParOf" srcId="{BCC71880-3D2D-4B52-B981-B284746B044D}" destId="{E3E1D10E-7F89-4021-B632-9EC8B9090D80}" srcOrd="1" destOrd="0" presId="urn:microsoft.com/office/officeart/2018/2/layout/IconVerticalSolidList"/>
    <dgm:cxn modelId="{2DAB9DE3-A1A9-4E88-B2F1-40152F851E15}" type="presParOf" srcId="{BCC71880-3D2D-4B52-B981-B284746B044D}" destId="{AC9D6311-FB10-4EB7-8D11-2A12C295B387}" srcOrd="2" destOrd="0" presId="urn:microsoft.com/office/officeart/2018/2/layout/IconVerticalSolidList"/>
    <dgm:cxn modelId="{56841F66-AE51-4F2C-B71A-8D6A09136F5A}" type="presParOf" srcId="{AC9D6311-FB10-4EB7-8D11-2A12C295B387}" destId="{A2F1ED60-A8BF-4955-B22E-F3E59B964BE0}" srcOrd="0" destOrd="0" presId="urn:microsoft.com/office/officeart/2018/2/layout/IconVerticalSolidList"/>
    <dgm:cxn modelId="{30BCB29E-508D-4015-8E1A-BA3E22D792B0}" type="presParOf" srcId="{AC9D6311-FB10-4EB7-8D11-2A12C295B387}" destId="{90D08B93-352D-4EE5-85E6-6AC9AB10A2DB}" srcOrd="1" destOrd="0" presId="urn:microsoft.com/office/officeart/2018/2/layout/IconVerticalSolidList"/>
    <dgm:cxn modelId="{275936E6-6C51-47CA-9BE7-BA05828CD221}" type="presParOf" srcId="{AC9D6311-FB10-4EB7-8D11-2A12C295B387}" destId="{77A39D50-CBE9-42EA-A145-B1F123CA86C8}" srcOrd="2" destOrd="0" presId="urn:microsoft.com/office/officeart/2018/2/layout/IconVerticalSolidList"/>
    <dgm:cxn modelId="{C1149660-3985-4CDC-9839-852D3D608ABA}" type="presParOf" srcId="{AC9D6311-FB10-4EB7-8D11-2A12C295B387}" destId="{EFB3EB85-53EB-497A-8678-DCA8D0C88C0B}" srcOrd="3" destOrd="0" presId="urn:microsoft.com/office/officeart/2018/2/layout/IconVerticalSolidList"/>
    <dgm:cxn modelId="{E2703C43-96E4-4910-9541-C0B10F8447B8}" type="presParOf" srcId="{BCC71880-3D2D-4B52-B981-B284746B044D}" destId="{2792099A-6B8C-4AB4-9617-A3AAB8322439}" srcOrd="3" destOrd="0" presId="urn:microsoft.com/office/officeart/2018/2/layout/IconVerticalSolidList"/>
    <dgm:cxn modelId="{5EC85894-0174-4AA4-B1F8-7E8931924994}" type="presParOf" srcId="{BCC71880-3D2D-4B52-B981-B284746B044D}" destId="{8C06EABA-3A1E-404F-A4D9-93186E9ABD57}" srcOrd="4" destOrd="0" presId="urn:microsoft.com/office/officeart/2018/2/layout/IconVerticalSolidList"/>
    <dgm:cxn modelId="{0504569B-131B-4CF4-806B-7705268906DA}" type="presParOf" srcId="{8C06EABA-3A1E-404F-A4D9-93186E9ABD57}" destId="{E6E842DC-DD15-4CB8-9B7A-726FA3C979A3}" srcOrd="0" destOrd="0" presId="urn:microsoft.com/office/officeart/2018/2/layout/IconVerticalSolidList"/>
    <dgm:cxn modelId="{34F517E1-4643-4083-BE60-31E4023DDE6D}" type="presParOf" srcId="{8C06EABA-3A1E-404F-A4D9-93186E9ABD57}" destId="{4EF128D2-577E-42B4-A126-39793D0D3A23}" srcOrd="1" destOrd="0" presId="urn:microsoft.com/office/officeart/2018/2/layout/IconVerticalSolidList"/>
    <dgm:cxn modelId="{80A2FE99-36F7-46AD-8FEB-A7D8F154A90E}" type="presParOf" srcId="{8C06EABA-3A1E-404F-A4D9-93186E9ABD57}" destId="{FBBDBE0F-393D-48D9-81D9-40E9C71B3FF1}" srcOrd="2" destOrd="0" presId="urn:microsoft.com/office/officeart/2018/2/layout/IconVerticalSolidList"/>
    <dgm:cxn modelId="{662E25ED-2BDD-4A0C-8487-C32202E621F1}" type="presParOf" srcId="{8C06EABA-3A1E-404F-A4D9-93186E9ABD57}" destId="{9A55E577-880E-4C3B-B659-F6B47DC6CDC3}" srcOrd="3" destOrd="0" presId="urn:microsoft.com/office/officeart/2018/2/layout/IconVerticalSolidList"/>
    <dgm:cxn modelId="{703BD443-D9CD-463B-99A0-45FA0C4F5FEC}" type="presParOf" srcId="{BCC71880-3D2D-4B52-B981-B284746B044D}" destId="{5FCDD564-9272-4135-8205-0284CA2CFC54}" srcOrd="5" destOrd="0" presId="urn:microsoft.com/office/officeart/2018/2/layout/IconVerticalSolidList"/>
    <dgm:cxn modelId="{357A1ACB-FA6F-496E-AD96-6934F2AAD824}" type="presParOf" srcId="{BCC71880-3D2D-4B52-B981-B284746B044D}" destId="{190D5031-FA5A-4DF4-8360-6735B9E5C63C}" srcOrd="6" destOrd="0" presId="urn:microsoft.com/office/officeart/2018/2/layout/IconVerticalSolidList"/>
    <dgm:cxn modelId="{FBC66990-F82C-47A2-957B-61E36E2C8E9E}" type="presParOf" srcId="{190D5031-FA5A-4DF4-8360-6735B9E5C63C}" destId="{0CC19381-7F0B-4439-B9BD-85A45DB6615A}" srcOrd="0" destOrd="0" presId="urn:microsoft.com/office/officeart/2018/2/layout/IconVerticalSolidList"/>
    <dgm:cxn modelId="{C6F5F71D-F7E8-436C-BF99-7863820F0555}" type="presParOf" srcId="{190D5031-FA5A-4DF4-8360-6735B9E5C63C}" destId="{988F5879-768B-4537-81F4-05EB97C9C99C}" srcOrd="1" destOrd="0" presId="urn:microsoft.com/office/officeart/2018/2/layout/IconVerticalSolidList"/>
    <dgm:cxn modelId="{0F6C8AF1-0E7F-47C8-9A6F-50080C694ECC}" type="presParOf" srcId="{190D5031-FA5A-4DF4-8360-6735B9E5C63C}" destId="{062A883B-87F2-499F-BE6A-8534ADE004C4}" srcOrd="2" destOrd="0" presId="urn:microsoft.com/office/officeart/2018/2/layout/IconVerticalSolidList"/>
    <dgm:cxn modelId="{C304322F-BE3C-4DF0-AFBE-7A18603365BD}" type="presParOf" srcId="{190D5031-FA5A-4DF4-8360-6735B9E5C63C}" destId="{663FB4C2-2600-4822-8A55-C07178B0F2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46B5B8-4889-474E-BFC4-12139287FD6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23416A-193A-472E-9467-54DDF63517E1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s-UY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Número :35 pacientes 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3DB106-F0BB-4905-B572-4E7C97E3D543}" type="parTrans" cxnId="{7DAE67FE-0182-4CF8-8462-C0D07107F22E}">
      <dgm:prSet/>
      <dgm:spPr/>
      <dgm:t>
        <a:bodyPr/>
        <a:lstStyle/>
        <a:p>
          <a:endParaRPr lang="en-US"/>
        </a:p>
      </dgm:t>
    </dgm:pt>
    <dgm:pt modelId="{19FDC4C3-D9C5-4E00-BA86-856C87389E5A}" type="sibTrans" cxnId="{7DAE67FE-0182-4CF8-8462-C0D07107F22E}">
      <dgm:prSet/>
      <dgm:spPr/>
      <dgm:t>
        <a:bodyPr/>
        <a:lstStyle/>
        <a:p>
          <a:endParaRPr lang="en-US"/>
        </a:p>
      </dgm:t>
    </dgm:pt>
    <dgm:pt modelId="{D655962E-79F6-4318-8777-BCD57712DF05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s-UY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27 hombres (75%)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0C83E9-01A4-493D-A01B-B224DBC37101}" type="parTrans" cxnId="{F439FBB9-4FA4-45C9-A7B1-2E36D1E30D9C}">
      <dgm:prSet/>
      <dgm:spPr/>
      <dgm:t>
        <a:bodyPr/>
        <a:lstStyle/>
        <a:p>
          <a:endParaRPr lang="en-US"/>
        </a:p>
      </dgm:t>
    </dgm:pt>
    <dgm:pt modelId="{84179284-59BD-4218-A400-3C102BFA1C0B}" type="sibTrans" cxnId="{F439FBB9-4FA4-45C9-A7B1-2E36D1E30D9C}">
      <dgm:prSet/>
      <dgm:spPr/>
      <dgm:t>
        <a:bodyPr/>
        <a:lstStyle/>
        <a:p>
          <a:endParaRPr lang="en-US"/>
        </a:p>
      </dgm:t>
    </dgm:pt>
    <dgm:pt modelId="{F68C5F53-3364-4006-B940-34223A2D2B1E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s-UY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Promedio edad: 75 años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9C6B48-6523-4FFA-8480-359DAC7EAB7D}" type="parTrans" cxnId="{6DE14BB3-C817-4778-A28C-19613268500F}">
      <dgm:prSet/>
      <dgm:spPr/>
      <dgm:t>
        <a:bodyPr/>
        <a:lstStyle/>
        <a:p>
          <a:endParaRPr lang="en-US"/>
        </a:p>
      </dgm:t>
    </dgm:pt>
    <dgm:pt modelId="{F0F39424-B9BC-41ED-B4B4-57BC931CA61F}" type="sibTrans" cxnId="{6DE14BB3-C817-4778-A28C-19613268500F}">
      <dgm:prSet/>
      <dgm:spPr/>
      <dgm:t>
        <a:bodyPr/>
        <a:lstStyle/>
        <a:p>
          <a:endParaRPr lang="en-US"/>
        </a:p>
      </dgm:t>
    </dgm:pt>
    <dgm:pt modelId="{8C20A84A-6D09-4170-9223-FCB1653CF456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s-UY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Mediana días de internación: 6  días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7083B1-46ED-4D2C-BFD2-C015C8723DDA}" type="parTrans" cxnId="{CF244A72-0BFA-4C14-8CC3-E46A5883ADDC}">
      <dgm:prSet/>
      <dgm:spPr/>
      <dgm:t>
        <a:bodyPr/>
        <a:lstStyle/>
        <a:p>
          <a:endParaRPr lang="en-US"/>
        </a:p>
      </dgm:t>
    </dgm:pt>
    <dgm:pt modelId="{B0BC3317-9F62-4D0B-B1F6-295F3309336E}" type="sibTrans" cxnId="{CF244A72-0BFA-4C14-8CC3-E46A5883ADDC}">
      <dgm:prSet/>
      <dgm:spPr/>
      <dgm:t>
        <a:bodyPr/>
        <a:lstStyle/>
        <a:p>
          <a:endParaRPr lang="en-US"/>
        </a:p>
      </dgm:t>
    </dgm:pt>
    <dgm:pt modelId="{D55E7AB4-3C71-423E-9F12-D230AD917847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s-UY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Reingresos: 10 pacientes (28 %) 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733974-290B-4FD9-8629-7E5EDCB89F30}" type="parTrans" cxnId="{D7E9FA1A-A64A-4EEE-BCE4-42A940A89330}">
      <dgm:prSet/>
      <dgm:spPr/>
      <dgm:t>
        <a:bodyPr/>
        <a:lstStyle/>
        <a:p>
          <a:endParaRPr lang="en-US"/>
        </a:p>
      </dgm:t>
    </dgm:pt>
    <dgm:pt modelId="{29BD4EE5-6454-45C1-931A-EAFCD2853A7A}" type="sibTrans" cxnId="{D7E9FA1A-A64A-4EEE-BCE4-42A940A89330}">
      <dgm:prSet/>
      <dgm:spPr/>
      <dgm:t>
        <a:bodyPr/>
        <a:lstStyle/>
        <a:p>
          <a:endParaRPr lang="en-US"/>
        </a:p>
      </dgm:t>
    </dgm:pt>
    <dgm:pt modelId="{19F37E69-9986-422D-B5D8-16BF718E666D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s-UY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Reingreso antes de  30 días : 3 pacientes (8%)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14BA21-642A-4D18-8705-6DA88B061BE0}" type="parTrans" cxnId="{BFE370C8-3A8A-46CB-8E3A-61969F1AB6C8}">
      <dgm:prSet/>
      <dgm:spPr/>
      <dgm:t>
        <a:bodyPr/>
        <a:lstStyle/>
        <a:p>
          <a:endParaRPr lang="en-US"/>
        </a:p>
      </dgm:t>
    </dgm:pt>
    <dgm:pt modelId="{5E5FFA4D-8CFC-4720-969D-CE7024DD857E}" type="sibTrans" cxnId="{BFE370C8-3A8A-46CB-8E3A-61969F1AB6C8}">
      <dgm:prSet/>
      <dgm:spPr/>
      <dgm:t>
        <a:bodyPr/>
        <a:lstStyle/>
        <a:p>
          <a:endParaRPr lang="en-US"/>
        </a:p>
      </dgm:t>
    </dgm:pt>
    <dgm:pt modelId="{B5B2F13E-A5FE-468A-9C8D-F346E494BA81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s-UY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Mortalidad intrahospitalaria: 8 pacientes (23 %) 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821D8D6-D4E4-4191-AAEC-ABF514AD417F}" type="parTrans" cxnId="{A38D46FC-9499-4A13-BB51-F5FEFB0B7D3C}">
      <dgm:prSet/>
      <dgm:spPr/>
      <dgm:t>
        <a:bodyPr/>
        <a:lstStyle/>
        <a:p>
          <a:endParaRPr lang="en-US"/>
        </a:p>
      </dgm:t>
    </dgm:pt>
    <dgm:pt modelId="{450D3C6C-C05A-4B23-A89B-ECD9D79CF792}" type="sibTrans" cxnId="{A38D46FC-9499-4A13-BB51-F5FEFB0B7D3C}">
      <dgm:prSet/>
      <dgm:spPr/>
      <dgm:t>
        <a:bodyPr/>
        <a:lstStyle/>
        <a:p>
          <a:endParaRPr lang="en-US"/>
        </a:p>
      </dgm:t>
    </dgm:pt>
    <dgm:pt modelId="{562ECF34-5B4E-1149-9785-D00A4CFC7731}" type="pres">
      <dgm:prSet presAssocID="{DA46B5B8-4889-474E-BFC4-12139287FD6D}" presName="linear" presStyleCnt="0">
        <dgm:presLayoutVars>
          <dgm:animLvl val="lvl"/>
          <dgm:resizeHandles val="exact"/>
        </dgm:presLayoutVars>
      </dgm:prSet>
      <dgm:spPr/>
    </dgm:pt>
    <dgm:pt modelId="{1A107741-BED9-DA45-828E-AEA719383CBB}" type="pres">
      <dgm:prSet presAssocID="{F223416A-193A-472E-9467-54DDF63517E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2A2C4C2-859F-5744-B8E7-EAE1886B6FCC}" type="pres">
      <dgm:prSet presAssocID="{19FDC4C3-D9C5-4E00-BA86-856C87389E5A}" presName="spacer" presStyleCnt="0"/>
      <dgm:spPr/>
    </dgm:pt>
    <dgm:pt modelId="{C9B1A87B-77BE-1D47-B016-21471D15B17E}" type="pres">
      <dgm:prSet presAssocID="{D655962E-79F6-4318-8777-BCD57712DF0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A6F3D88-8BE0-CA4C-8463-C70986E0F3F1}" type="pres">
      <dgm:prSet presAssocID="{84179284-59BD-4218-A400-3C102BFA1C0B}" presName="spacer" presStyleCnt="0"/>
      <dgm:spPr/>
    </dgm:pt>
    <dgm:pt modelId="{0B5698F2-8DE7-F746-9B80-41A4841331F9}" type="pres">
      <dgm:prSet presAssocID="{F68C5F53-3364-4006-B940-34223A2D2B1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9FBDF8-C6F4-2642-A22A-0E3642B0D166}" type="pres">
      <dgm:prSet presAssocID="{F0F39424-B9BC-41ED-B4B4-57BC931CA61F}" presName="spacer" presStyleCnt="0"/>
      <dgm:spPr/>
    </dgm:pt>
    <dgm:pt modelId="{7E108A14-6CFD-634D-9E80-1A05EF8F68BB}" type="pres">
      <dgm:prSet presAssocID="{8C20A84A-6D09-4170-9223-FCB1653CF45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F389D00-E145-A443-A505-B7FEB95B6AA6}" type="pres">
      <dgm:prSet presAssocID="{B0BC3317-9F62-4D0B-B1F6-295F3309336E}" presName="spacer" presStyleCnt="0"/>
      <dgm:spPr/>
    </dgm:pt>
    <dgm:pt modelId="{11339FEB-54C0-B640-8AA0-27A586617C2F}" type="pres">
      <dgm:prSet presAssocID="{D55E7AB4-3C71-423E-9F12-D230AD91784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C129B9A-E6C7-D741-98E6-895B3544636F}" type="pres">
      <dgm:prSet presAssocID="{29BD4EE5-6454-45C1-931A-EAFCD2853A7A}" presName="spacer" presStyleCnt="0"/>
      <dgm:spPr/>
    </dgm:pt>
    <dgm:pt modelId="{F328BD96-E057-124B-9B71-BC2D7A0C3203}" type="pres">
      <dgm:prSet presAssocID="{19F37E69-9986-422D-B5D8-16BF718E666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5030631-DAF3-2E48-BDE5-3D2CDFB0298B}" type="pres">
      <dgm:prSet presAssocID="{5E5FFA4D-8CFC-4720-969D-CE7024DD857E}" presName="spacer" presStyleCnt="0"/>
      <dgm:spPr/>
    </dgm:pt>
    <dgm:pt modelId="{7E1DFDE5-33B6-284F-A4D4-E5BDE8670025}" type="pres">
      <dgm:prSet presAssocID="{B5B2F13E-A5FE-468A-9C8D-F346E494BA8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F02B111-47B4-4140-90C0-AFF09D77A131}" type="presOf" srcId="{F223416A-193A-472E-9467-54DDF63517E1}" destId="{1A107741-BED9-DA45-828E-AEA719383CBB}" srcOrd="0" destOrd="0" presId="urn:microsoft.com/office/officeart/2005/8/layout/vList2"/>
    <dgm:cxn modelId="{D7E9FA1A-A64A-4EEE-BCE4-42A940A89330}" srcId="{DA46B5B8-4889-474E-BFC4-12139287FD6D}" destId="{D55E7AB4-3C71-423E-9F12-D230AD917847}" srcOrd="4" destOrd="0" parTransId="{98733974-290B-4FD9-8629-7E5EDCB89F30}" sibTransId="{29BD4EE5-6454-45C1-931A-EAFCD2853A7A}"/>
    <dgm:cxn modelId="{E0B01B47-ACA4-674F-A700-1ECE4836F024}" type="presOf" srcId="{D655962E-79F6-4318-8777-BCD57712DF05}" destId="{C9B1A87B-77BE-1D47-B016-21471D15B17E}" srcOrd="0" destOrd="0" presId="urn:microsoft.com/office/officeart/2005/8/layout/vList2"/>
    <dgm:cxn modelId="{76BA9E4F-3317-F945-854F-4FDE2F76AEF9}" type="presOf" srcId="{F68C5F53-3364-4006-B940-34223A2D2B1E}" destId="{0B5698F2-8DE7-F746-9B80-41A4841331F9}" srcOrd="0" destOrd="0" presId="urn:microsoft.com/office/officeart/2005/8/layout/vList2"/>
    <dgm:cxn modelId="{CF244A72-0BFA-4C14-8CC3-E46A5883ADDC}" srcId="{DA46B5B8-4889-474E-BFC4-12139287FD6D}" destId="{8C20A84A-6D09-4170-9223-FCB1653CF456}" srcOrd="3" destOrd="0" parTransId="{247083B1-46ED-4D2C-BFD2-C015C8723DDA}" sibTransId="{B0BC3317-9F62-4D0B-B1F6-295F3309336E}"/>
    <dgm:cxn modelId="{5F38A087-D917-A94A-A4CE-BDC146892922}" type="presOf" srcId="{8C20A84A-6D09-4170-9223-FCB1653CF456}" destId="{7E108A14-6CFD-634D-9E80-1A05EF8F68BB}" srcOrd="0" destOrd="0" presId="urn:microsoft.com/office/officeart/2005/8/layout/vList2"/>
    <dgm:cxn modelId="{69BA6EB1-1FAC-E04B-BAF0-021AB42E7BDF}" type="presOf" srcId="{DA46B5B8-4889-474E-BFC4-12139287FD6D}" destId="{562ECF34-5B4E-1149-9785-D00A4CFC7731}" srcOrd="0" destOrd="0" presId="urn:microsoft.com/office/officeart/2005/8/layout/vList2"/>
    <dgm:cxn modelId="{6DE14BB3-C817-4778-A28C-19613268500F}" srcId="{DA46B5B8-4889-474E-BFC4-12139287FD6D}" destId="{F68C5F53-3364-4006-B940-34223A2D2B1E}" srcOrd="2" destOrd="0" parTransId="{FA9C6B48-6523-4FFA-8480-359DAC7EAB7D}" sibTransId="{F0F39424-B9BC-41ED-B4B4-57BC931CA61F}"/>
    <dgm:cxn modelId="{F439FBB9-4FA4-45C9-A7B1-2E36D1E30D9C}" srcId="{DA46B5B8-4889-474E-BFC4-12139287FD6D}" destId="{D655962E-79F6-4318-8777-BCD57712DF05}" srcOrd="1" destOrd="0" parTransId="{3A0C83E9-01A4-493D-A01B-B224DBC37101}" sibTransId="{84179284-59BD-4218-A400-3C102BFA1C0B}"/>
    <dgm:cxn modelId="{BFE370C8-3A8A-46CB-8E3A-61969F1AB6C8}" srcId="{DA46B5B8-4889-474E-BFC4-12139287FD6D}" destId="{19F37E69-9986-422D-B5D8-16BF718E666D}" srcOrd="5" destOrd="0" parTransId="{8214BA21-642A-4D18-8705-6DA88B061BE0}" sibTransId="{5E5FFA4D-8CFC-4720-969D-CE7024DD857E}"/>
    <dgm:cxn modelId="{F9C255D6-2CF3-1B49-9873-500774F680D5}" type="presOf" srcId="{19F37E69-9986-422D-B5D8-16BF718E666D}" destId="{F328BD96-E057-124B-9B71-BC2D7A0C3203}" srcOrd="0" destOrd="0" presId="urn:microsoft.com/office/officeart/2005/8/layout/vList2"/>
    <dgm:cxn modelId="{F67730D8-3BCD-A34E-B13A-906AFF067EB3}" type="presOf" srcId="{B5B2F13E-A5FE-468A-9C8D-F346E494BA81}" destId="{7E1DFDE5-33B6-284F-A4D4-E5BDE8670025}" srcOrd="0" destOrd="0" presId="urn:microsoft.com/office/officeart/2005/8/layout/vList2"/>
    <dgm:cxn modelId="{662114F5-3E55-4745-9534-44D9184A4476}" type="presOf" srcId="{D55E7AB4-3C71-423E-9F12-D230AD917847}" destId="{11339FEB-54C0-B640-8AA0-27A586617C2F}" srcOrd="0" destOrd="0" presId="urn:microsoft.com/office/officeart/2005/8/layout/vList2"/>
    <dgm:cxn modelId="{A38D46FC-9499-4A13-BB51-F5FEFB0B7D3C}" srcId="{DA46B5B8-4889-474E-BFC4-12139287FD6D}" destId="{B5B2F13E-A5FE-468A-9C8D-F346E494BA81}" srcOrd="6" destOrd="0" parTransId="{5821D8D6-D4E4-4191-AAEC-ABF514AD417F}" sibTransId="{450D3C6C-C05A-4B23-A89B-ECD9D79CF792}"/>
    <dgm:cxn modelId="{7DAE67FE-0182-4CF8-8462-C0D07107F22E}" srcId="{DA46B5B8-4889-474E-BFC4-12139287FD6D}" destId="{F223416A-193A-472E-9467-54DDF63517E1}" srcOrd="0" destOrd="0" parTransId="{8C3DB106-F0BB-4905-B572-4E7C97E3D543}" sibTransId="{19FDC4C3-D9C5-4E00-BA86-856C87389E5A}"/>
    <dgm:cxn modelId="{9088BF6F-DAD0-C24D-8A32-C8FD23429031}" type="presParOf" srcId="{562ECF34-5B4E-1149-9785-D00A4CFC7731}" destId="{1A107741-BED9-DA45-828E-AEA719383CBB}" srcOrd="0" destOrd="0" presId="urn:microsoft.com/office/officeart/2005/8/layout/vList2"/>
    <dgm:cxn modelId="{BDF214DC-21DD-DD43-91E0-04504739D90F}" type="presParOf" srcId="{562ECF34-5B4E-1149-9785-D00A4CFC7731}" destId="{02A2C4C2-859F-5744-B8E7-EAE1886B6FCC}" srcOrd="1" destOrd="0" presId="urn:microsoft.com/office/officeart/2005/8/layout/vList2"/>
    <dgm:cxn modelId="{77BAB79F-37AA-3149-B127-65B662EEF56C}" type="presParOf" srcId="{562ECF34-5B4E-1149-9785-D00A4CFC7731}" destId="{C9B1A87B-77BE-1D47-B016-21471D15B17E}" srcOrd="2" destOrd="0" presId="urn:microsoft.com/office/officeart/2005/8/layout/vList2"/>
    <dgm:cxn modelId="{5CAA4DF2-B27C-1147-ACF6-9FF94BF371B2}" type="presParOf" srcId="{562ECF34-5B4E-1149-9785-D00A4CFC7731}" destId="{0A6F3D88-8BE0-CA4C-8463-C70986E0F3F1}" srcOrd="3" destOrd="0" presId="urn:microsoft.com/office/officeart/2005/8/layout/vList2"/>
    <dgm:cxn modelId="{CD91FD0C-AAD9-F846-A80B-4EC54E5CB00C}" type="presParOf" srcId="{562ECF34-5B4E-1149-9785-D00A4CFC7731}" destId="{0B5698F2-8DE7-F746-9B80-41A4841331F9}" srcOrd="4" destOrd="0" presId="urn:microsoft.com/office/officeart/2005/8/layout/vList2"/>
    <dgm:cxn modelId="{806023D2-43F8-E74F-A603-CD6431EF909D}" type="presParOf" srcId="{562ECF34-5B4E-1149-9785-D00A4CFC7731}" destId="{919FBDF8-C6F4-2642-A22A-0E3642B0D166}" srcOrd="5" destOrd="0" presId="urn:microsoft.com/office/officeart/2005/8/layout/vList2"/>
    <dgm:cxn modelId="{772C1B02-A4F2-234A-AF54-1402908A997F}" type="presParOf" srcId="{562ECF34-5B4E-1149-9785-D00A4CFC7731}" destId="{7E108A14-6CFD-634D-9E80-1A05EF8F68BB}" srcOrd="6" destOrd="0" presId="urn:microsoft.com/office/officeart/2005/8/layout/vList2"/>
    <dgm:cxn modelId="{EAA94C0D-DEDF-864B-B731-98C7C823DDCA}" type="presParOf" srcId="{562ECF34-5B4E-1149-9785-D00A4CFC7731}" destId="{DF389D00-E145-A443-A505-B7FEB95B6AA6}" srcOrd="7" destOrd="0" presId="urn:microsoft.com/office/officeart/2005/8/layout/vList2"/>
    <dgm:cxn modelId="{963F7AAD-8F07-E742-B982-3F2096ED6C6B}" type="presParOf" srcId="{562ECF34-5B4E-1149-9785-D00A4CFC7731}" destId="{11339FEB-54C0-B640-8AA0-27A586617C2F}" srcOrd="8" destOrd="0" presId="urn:microsoft.com/office/officeart/2005/8/layout/vList2"/>
    <dgm:cxn modelId="{1EC87932-B8E7-B246-83A6-B23BA60019F2}" type="presParOf" srcId="{562ECF34-5B4E-1149-9785-D00A4CFC7731}" destId="{FC129B9A-E6C7-D741-98E6-895B3544636F}" srcOrd="9" destOrd="0" presId="urn:microsoft.com/office/officeart/2005/8/layout/vList2"/>
    <dgm:cxn modelId="{40070CC7-2F74-B54C-9F47-8D068183795A}" type="presParOf" srcId="{562ECF34-5B4E-1149-9785-D00A4CFC7731}" destId="{F328BD96-E057-124B-9B71-BC2D7A0C3203}" srcOrd="10" destOrd="0" presId="urn:microsoft.com/office/officeart/2005/8/layout/vList2"/>
    <dgm:cxn modelId="{F9B42E35-7F08-1540-BCAE-EBE5F99429D0}" type="presParOf" srcId="{562ECF34-5B4E-1149-9785-D00A4CFC7731}" destId="{35030631-DAF3-2E48-BDE5-3D2CDFB0298B}" srcOrd="11" destOrd="0" presId="urn:microsoft.com/office/officeart/2005/8/layout/vList2"/>
    <dgm:cxn modelId="{EFE9E5D5-E530-0B45-A2B5-DFAF446ED164}" type="presParOf" srcId="{562ECF34-5B4E-1149-9785-D00A4CFC7731}" destId="{7E1DFDE5-33B6-284F-A4D4-E5BDE867002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AD5DD2-5492-4591-9437-2418177766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E1CD4F-AA91-4448-9C44-DAFC462899D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UY" sz="2800" dirty="0">
              <a:latin typeface="Calibri" panose="020F0502020204030204" pitchFamily="34" charset="0"/>
              <a:cs typeface="Calibri" panose="020F0502020204030204" pitchFamily="34" charset="0"/>
            </a:rPr>
            <a:t>* Disminuir un 30% los reingresos por IC de los pacientes en la unidad durante un periodo de 12 meses 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497421-0950-47F5-98DD-B2D98EE517EA}" type="parTrans" cxnId="{0C929BF6-85F8-46D8-B4C1-2EAC1DCDE288}">
      <dgm:prSet/>
      <dgm:spPr/>
      <dgm:t>
        <a:bodyPr/>
        <a:lstStyle/>
        <a:p>
          <a:endParaRPr lang="en-US"/>
        </a:p>
      </dgm:t>
    </dgm:pt>
    <dgm:pt modelId="{7236F43A-C879-46CA-AEED-B780D3A5C7C9}" type="sibTrans" cxnId="{0C929BF6-85F8-46D8-B4C1-2EAC1DCDE288}">
      <dgm:prSet/>
      <dgm:spPr/>
      <dgm:t>
        <a:bodyPr/>
        <a:lstStyle/>
        <a:p>
          <a:endParaRPr lang="en-US"/>
        </a:p>
      </dgm:t>
    </dgm:pt>
    <dgm:pt modelId="{96AAB5C4-9BE4-4CB1-9740-9FF1D79B708B}">
      <dgm:prSet custT="1"/>
      <dgm:spPr/>
      <dgm:t>
        <a:bodyPr/>
        <a:lstStyle/>
        <a:p>
          <a:pPr>
            <a:lnSpc>
              <a:spcPct val="100000"/>
            </a:lnSpc>
          </a:pPr>
          <a:endParaRPr lang="es-UY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>
            <a:lnSpc>
              <a:spcPct val="100000"/>
            </a:lnSpc>
          </a:pPr>
          <a:r>
            <a:rPr lang="es-UY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* Disminuir número de días de internación a menos de 6 dias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647CA9C-5E7C-4B74-B84B-E326C1DEBF4D}" type="parTrans" cxnId="{2C2A9482-FC9C-4CB6-AA94-A2F25D0AC008}">
      <dgm:prSet/>
      <dgm:spPr/>
      <dgm:t>
        <a:bodyPr/>
        <a:lstStyle/>
        <a:p>
          <a:endParaRPr lang="en-US"/>
        </a:p>
      </dgm:t>
    </dgm:pt>
    <dgm:pt modelId="{AE919BE6-DC66-4C57-B11A-812838907509}" type="sibTrans" cxnId="{2C2A9482-FC9C-4CB6-AA94-A2F25D0AC008}">
      <dgm:prSet/>
      <dgm:spPr/>
      <dgm:t>
        <a:bodyPr/>
        <a:lstStyle/>
        <a:p>
          <a:endParaRPr lang="en-US"/>
        </a:p>
      </dgm:t>
    </dgm:pt>
    <dgm:pt modelId="{1259F100-E1C2-4877-AA60-986DA94AFB79}">
      <dgm:prSet custT="1"/>
      <dgm:spPr/>
      <dgm:t>
        <a:bodyPr/>
        <a:lstStyle/>
        <a:p>
          <a:pPr>
            <a:lnSpc>
              <a:spcPct val="100000"/>
            </a:lnSpc>
          </a:pPr>
          <a:endParaRPr lang="es-UY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>
            <a:lnSpc>
              <a:spcPct val="100000"/>
            </a:lnSpc>
          </a:pPr>
          <a:r>
            <a:rPr lang="es-UY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* Disminuir mortalidad hospitalaria por IC  en un 50%  en un plazo de 12 meses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1ACBEE1-EE6F-42CA-86F0-8C346CC84FB6}" type="parTrans" cxnId="{791257E8-6291-4F80-8E07-75C8541103BA}">
      <dgm:prSet/>
      <dgm:spPr/>
      <dgm:t>
        <a:bodyPr/>
        <a:lstStyle/>
        <a:p>
          <a:endParaRPr lang="en-US"/>
        </a:p>
      </dgm:t>
    </dgm:pt>
    <dgm:pt modelId="{AB110F8A-2F6D-48FC-9B9E-B71B7BCD9603}" type="sibTrans" cxnId="{791257E8-6291-4F80-8E07-75C8541103BA}">
      <dgm:prSet/>
      <dgm:spPr/>
      <dgm:t>
        <a:bodyPr/>
        <a:lstStyle/>
        <a:p>
          <a:endParaRPr lang="en-US"/>
        </a:p>
      </dgm:t>
    </dgm:pt>
    <dgm:pt modelId="{994C33EB-307C-D640-9499-41D62803025E}" type="pres">
      <dgm:prSet presAssocID="{E1AD5DD2-5492-4591-9437-241817776677}" presName="vert0" presStyleCnt="0">
        <dgm:presLayoutVars>
          <dgm:dir/>
          <dgm:animOne val="branch"/>
          <dgm:animLvl val="lvl"/>
        </dgm:presLayoutVars>
      </dgm:prSet>
      <dgm:spPr/>
    </dgm:pt>
    <dgm:pt modelId="{4054BE6A-9E1F-6242-A7A9-17EAB0CF1C3F}" type="pres">
      <dgm:prSet presAssocID="{B1E1CD4F-AA91-4448-9C44-DAFC462899DD}" presName="thickLine" presStyleLbl="alignNode1" presStyleIdx="0" presStyleCnt="3"/>
      <dgm:spPr/>
    </dgm:pt>
    <dgm:pt modelId="{211AF32C-AEEA-7A4D-9994-0EDFEF8191A7}" type="pres">
      <dgm:prSet presAssocID="{B1E1CD4F-AA91-4448-9C44-DAFC462899DD}" presName="horz1" presStyleCnt="0"/>
      <dgm:spPr/>
    </dgm:pt>
    <dgm:pt modelId="{4C6FF4CB-B6FC-DE49-A32A-87891073A744}" type="pres">
      <dgm:prSet presAssocID="{B1E1CD4F-AA91-4448-9C44-DAFC462899DD}" presName="tx1" presStyleLbl="revTx" presStyleIdx="0" presStyleCnt="3"/>
      <dgm:spPr/>
    </dgm:pt>
    <dgm:pt modelId="{3DE8DCB1-72E2-3443-B334-1E9E5A6CFE78}" type="pres">
      <dgm:prSet presAssocID="{B1E1CD4F-AA91-4448-9C44-DAFC462899DD}" presName="vert1" presStyleCnt="0"/>
      <dgm:spPr/>
    </dgm:pt>
    <dgm:pt modelId="{66937E5E-00DF-EA44-8866-F4CF2DDF8976}" type="pres">
      <dgm:prSet presAssocID="{96AAB5C4-9BE4-4CB1-9740-9FF1D79B708B}" presName="thickLine" presStyleLbl="alignNode1" presStyleIdx="1" presStyleCnt="3"/>
      <dgm:spPr/>
    </dgm:pt>
    <dgm:pt modelId="{15472023-F019-A048-9507-C08D581865CD}" type="pres">
      <dgm:prSet presAssocID="{96AAB5C4-9BE4-4CB1-9740-9FF1D79B708B}" presName="horz1" presStyleCnt="0"/>
      <dgm:spPr/>
    </dgm:pt>
    <dgm:pt modelId="{9169DE1F-B5D5-F448-881C-038D4A3DEDF8}" type="pres">
      <dgm:prSet presAssocID="{96AAB5C4-9BE4-4CB1-9740-9FF1D79B708B}" presName="tx1" presStyleLbl="revTx" presStyleIdx="1" presStyleCnt="3"/>
      <dgm:spPr/>
    </dgm:pt>
    <dgm:pt modelId="{D3CA4B7C-0693-7648-9241-E5F9264C4947}" type="pres">
      <dgm:prSet presAssocID="{96AAB5C4-9BE4-4CB1-9740-9FF1D79B708B}" presName="vert1" presStyleCnt="0"/>
      <dgm:spPr/>
    </dgm:pt>
    <dgm:pt modelId="{66A37795-09DE-2F47-BC0D-B7108A5F286B}" type="pres">
      <dgm:prSet presAssocID="{1259F100-E1C2-4877-AA60-986DA94AFB79}" presName="thickLine" presStyleLbl="alignNode1" presStyleIdx="2" presStyleCnt="3"/>
      <dgm:spPr/>
    </dgm:pt>
    <dgm:pt modelId="{78074626-1796-BB4F-9901-89D0BB7B6B94}" type="pres">
      <dgm:prSet presAssocID="{1259F100-E1C2-4877-AA60-986DA94AFB79}" presName="horz1" presStyleCnt="0"/>
      <dgm:spPr/>
    </dgm:pt>
    <dgm:pt modelId="{BC2CDB25-CB0D-2C4F-A4A2-89CB5308E2F8}" type="pres">
      <dgm:prSet presAssocID="{1259F100-E1C2-4877-AA60-986DA94AFB79}" presName="tx1" presStyleLbl="revTx" presStyleIdx="2" presStyleCnt="3"/>
      <dgm:spPr/>
    </dgm:pt>
    <dgm:pt modelId="{8A5CFDA5-DDB2-524D-81E6-DB3499C45E6C}" type="pres">
      <dgm:prSet presAssocID="{1259F100-E1C2-4877-AA60-986DA94AFB79}" presName="vert1" presStyleCnt="0"/>
      <dgm:spPr/>
    </dgm:pt>
  </dgm:ptLst>
  <dgm:cxnLst>
    <dgm:cxn modelId="{21E6022F-4032-264D-9CC2-33ED785A8AB5}" type="presOf" srcId="{96AAB5C4-9BE4-4CB1-9740-9FF1D79B708B}" destId="{9169DE1F-B5D5-F448-881C-038D4A3DEDF8}" srcOrd="0" destOrd="0" presId="urn:microsoft.com/office/officeart/2008/layout/LinedList"/>
    <dgm:cxn modelId="{4C9FDC43-2242-2145-A792-D4BC30059205}" type="presOf" srcId="{B1E1CD4F-AA91-4448-9C44-DAFC462899DD}" destId="{4C6FF4CB-B6FC-DE49-A32A-87891073A744}" srcOrd="0" destOrd="0" presId="urn:microsoft.com/office/officeart/2008/layout/LinedList"/>
    <dgm:cxn modelId="{6EBC445F-4B0A-294F-9028-83B3A213B2C2}" type="presOf" srcId="{E1AD5DD2-5492-4591-9437-241817776677}" destId="{994C33EB-307C-D640-9499-41D62803025E}" srcOrd="0" destOrd="0" presId="urn:microsoft.com/office/officeart/2008/layout/LinedList"/>
    <dgm:cxn modelId="{2C2A9482-FC9C-4CB6-AA94-A2F25D0AC008}" srcId="{E1AD5DD2-5492-4591-9437-241817776677}" destId="{96AAB5C4-9BE4-4CB1-9740-9FF1D79B708B}" srcOrd="1" destOrd="0" parTransId="{6647CA9C-5E7C-4B74-B84B-E326C1DEBF4D}" sibTransId="{AE919BE6-DC66-4C57-B11A-812838907509}"/>
    <dgm:cxn modelId="{47CCE9CA-C720-A54A-8CA5-C255573E4BB4}" type="presOf" srcId="{1259F100-E1C2-4877-AA60-986DA94AFB79}" destId="{BC2CDB25-CB0D-2C4F-A4A2-89CB5308E2F8}" srcOrd="0" destOrd="0" presId="urn:microsoft.com/office/officeart/2008/layout/LinedList"/>
    <dgm:cxn modelId="{791257E8-6291-4F80-8E07-75C8541103BA}" srcId="{E1AD5DD2-5492-4591-9437-241817776677}" destId="{1259F100-E1C2-4877-AA60-986DA94AFB79}" srcOrd="2" destOrd="0" parTransId="{A1ACBEE1-EE6F-42CA-86F0-8C346CC84FB6}" sibTransId="{AB110F8A-2F6D-48FC-9B9E-B71B7BCD9603}"/>
    <dgm:cxn modelId="{0C929BF6-85F8-46D8-B4C1-2EAC1DCDE288}" srcId="{E1AD5DD2-5492-4591-9437-241817776677}" destId="{B1E1CD4F-AA91-4448-9C44-DAFC462899DD}" srcOrd="0" destOrd="0" parTransId="{4B497421-0950-47F5-98DD-B2D98EE517EA}" sibTransId="{7236F43A-C879-46CA-AEED-B780D3A5C7C9}"/>
    <dgm:cxn modelId="{AB03F50D-D57D-2248-BB9A-2970D83E8477}" type="presParOf" srcId="{994C33EB-307C-D640-9499-41D62803025E}" destId="{4054BE6A-9E1F-6242-A7A9-17EAB0CF1C3F}" srcOrd="0" destOrd="0" presId="urn:microsoft.com/office/officeart/2008/layout/LinedList"/>
    <dgm:cxn modelId="{FE38CB54-B698-C744-B088-1185341011D8}" type="presParOf" srcId="{994C33EB-307C-D640-9499-41D62803025E}" destId="{211AF32C-AEEA-7A4D-9994-0EDFEF8191A7}" srcOrd="1" destOrd="0" presId="urn:microsoft.com/office/officeart/2008/layout/LinedList"/>
    <dgm:cxn modelId="{A85F51EF-0632-C741-A246-0212B0521D46}" type="presParOf" srcId="{211AF32C-AEEA-7A4D-9994-0EDFEF8191A7}" destId="{4C6FF4CB-B6FC-DE49-A32A-87891073A744}" srcOrd="0" destOrd="0" presId="urn:microsoft.com/office/officeart/2008/layout/LinedList"/>
    <dgm:cxn modelId="{0711FD10-9C40-A646-A789-E04F1230D427}" type="presParOf" srcId="{211AF32C-AEEA-7A4D-9994-0EDFEF8191A7}" destId="{3DE8DCB1-72E2-3443-B334-1E9E5A6CFE78}" srcOrd="1" destOrd="0" presId="urn:microsoft.com/office/officeart/2008/layout/LinedList"/>
    <dgm:cxn modelId="{35F67DC5-9C14-B145-994C-0045D678E764}" type="presParOf" srcId="{994C33EB-307C-D640-9499-41D62803025E}" destId="{66937E5E-00DF-EA44-8866-F4CF2DDF8976}" srcOrd="2" destOrd="0" presId="urn:microsoft.com/office/officeart/2008/layout/LinedList"/>
    <dgm:cxn modelId="{3AB063B1-53CC-F643-BB6A-26B80BF308C6}" type="presParOf" srcId="{994C33EB-307C-D640-9499-41D62803025E}" destId="{15472023-F019-A048-9507-C08D581865CD}" srcOrd="3" destOrd="0" presId="urn:microsoft.com/office/officeart/2008/layout/LinedList"/>
    <dgm:cxn modelId="{95DFF910-C9AF-E645-A880-7EA1C7FB0067}" type="presParOf" srcId="{15472023-F019-A048-9507-C08D581865CD}" destId="{9169DE1F-B5D5-F448-881C-038D4A3DEDF8}" srcOrd="0" destOrd="0" presId="urn:microsoft.com/office/officeart/2008/layout/LinedList"/>
    <dgm:cxn modelId="{BCEE7DDF-502B-3B41-B3D4-E7D832DF8B42}" type="presParOf" srcId="{15472023-F019-A048-9507-C08D581865CD}" destId="{D3CA4B7C-0693-7648-9241-E5F9264C4947}" srcOrd="1" destOrd="0" presId="urn:microsoft.com/office/officeart/2008/layout/LinedList"/>
    <dgm:cxn modelId="{15171ECC-7641-CA42-8C94-DD906B4B69A3}" type="presParOf" srcId="{994C33EB-307C-D640-9499-41D62803025E}" destId="{66A37795-09DE-2F47-BC0D-B7108A5F286B}" srcOrd="4" destOrd="0" presId="urn:microsoft.com/office/officeart/2008/layout/LinedList"/>
    <dgm:cxn modelId="{7B59E49B-0C8D-754A-A006-B45A0347DD32}" type="presParOf" srcId="{994C33EB-307C-D640-9499-41D62803025E}" destId="{78074626-1796-BB4F-9901-89D0BB7B6B94}" srcOrd="5" destOrd="0" presId="urn:microsoft.com/office/officeart/2008/layout/LinedList"/>
    <dgm:cxn modelId="{184A32D3-0DFB-F449-A634-9EC53628087E}" type="presParOf" srcId="{78074626-1796-BB4F-9901-89D0BB7B6B94}" destId="{BC2CDB25-CB0D-2C4F-A4A2-89CB5308E2F8}" srcOrd="0" destOrd="0" presId="urn:microsoft.com/office/officeart/2008/layout/LinedList"/>
    <dgm:cxn modelId="{0A2F3A22-F8FC-4A40-84AA-E5E9B9AEC337}" type="presParOf" srcId="{78074626-1796-BB4F-9901-89D0BB7B6B94}" destId="{8A5CFDA5-DDB2-524D-81E6-DB3499C45E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A5AC3E-D055-4F2A-AE21-56D6E55EAE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501EC7-4E1A-498C-823E-1F6910B39FB0}">
      <dgm:prSet custT="1"/>
      <dgm:spPr/>
      <dgm:t>
        <a:bodyPr/>
        <a:lstStyle/>
        <a:p>
          <a:r>
            <a:rPr lang="es-UY" sz="2400" dirty="0">
              <a:latin typeface="Calibri" panose="020F0502020204030204" pitchFamily="34" charset="0"/>
              <a:cs typeface="Calibri" panose="020F0502020204030204" pitchFamily="34" charset="0"/>
            </a:rPr>
            <a:t>Educar y empoderar a los pacientes y familia en manejo de su enfermedad y reconocimiento de síntomas.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BF54B5-E03C-46A0-9903-2AB8DC97FFB4}" type="parTrans" cxnId="{D38F8EB0-9B58-4BFE-BD7B-27893BA4F14D}">
      <dgm:prSet/>
      <dgm:spPr/>
      <dgm:t>
        <a:bodyPr/>
        <a:lstStyle/>
        <a:p>
          <a:endParaRPr lang="en-US"/>
        </a:p>
      </dgm:t>
    </dgm:pt>
    <dgm:pt modelId="{943F085A-8442-4CE9-BF13-2928BAAE7A7A}" type="sibTrans" cxnId="{D38F8EB0-9B58-4BFE-BD7B-27893BA4F14D}">
      <dgm:prSet/>
      <dgm:spPr/>
      <dgm:t>
        <a:bodyPr/>
        <a:lstStyle/>
        <a:p>
          <a:endParaRPr lang="en-US"/>
        </a:p>
      </dgm:t>
    </dgm:pt>
    <dgm:pt modelId="{919E82F9-AE64-4737-A0E0-E87722E3C994}">
      <dgm:prSet custT="1"/>
      <dgm:spPr/>
      <dgm:t>
        <a:bodyPr/>
        <a:lstStyle/>
        <a:p>
          <a:r>
            <a:rPr lang="es-UY" sz="2400" dirty="0">
              <a:latin typeface="Calibri" panose="020F0502020204030204" pitchFamily="34" charset="0"/>
              <a:cs typeface="Calibri" panose="020F0502020204030204" pitchFamily="34" charset="0"/>
            </a:rPr>
            <a:t>Generar vínculo entre equipo asistencial con el paciente y familia.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B456AC-6D3C-41BB-AF83-C8E3761C7948}" type="parTrans" cxnId="{921839EB-E036-4585-A4DB-1DBA7276728F}">
      <dgm:prSet/>
      <dgm:spPr/>
      <dgm:t>
        <a:bodyPr/>
        <a:lstStyle/>
        <a:p>
          <a:endParaRPr lang="en-US"/>
        </a:p>
      </dgm:t>
    </dgm:pt>
    <dgm:pt modelId="{42950A83-015C-4742-ACED-7A9E49F764EC}" type="sibTrans" cxnId="{921839EB-E036-4585-A4DB-1DBA7276728F}">
      <dgm:prSet/>
      <dgm:spPr/>
      <dgm:t>
        <a:bodyPr/>
        <a:lstStyle/>
        <a:p>
          <a:endParaRPr lang="en-US"/>
        </a:p>
      </dgm:t>
    </dgm:pt>
    <dgm:pt modelId="{1E1D0ED7-0561-4D80-B046-49208C2D54A8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Disminuir la variabilidad en la práctica clínica mediante la aplicación de  guías de consenso y capacitación de personal.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32A56BE-606C-4181-A25E-3AFD4AA6D78C}" type="parTrans" cxnId="{712D2F37-8DDB-4B22-AC5B-3DCF95997083}">
      <dgm:prSet/>
      <dgm:spPr/>
      <dgm:t>
        <a:bodyPr/>
        <a:lstStyle/>
        <a:p>
          <a:endParaRPr lang="en-US"/>
        </a:p>
      </dgm:t>
    </dgm:pt>
    <dgm:pt modelId="{ABCC1F18-3DB4-4AA1-8750-AEEF2087DFB7}" type="sibTrans" cxnId="{712D2F37-8DDB-4B22-AC5B-3DCF95997083}">
      <dgm:prSet/>
      <dgm:spPr/>
      <dgm:t>
        <a:bodyPr/>
        <a:lstStyle/>
        <a:p>
          <a:endParaRPr lang="en-US"/>
        </a:p>
      </dgm:t>
    </dgm:pt>
    <dgm:pt modelId="{29D88027-09B4-4A9C-8C0A-883612902202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Implementar un manejo oportuno y eficiente de la descompensación mediante un   seguimiento contínuo.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42B7CEE-B3E9-442E-B13F-D240BD55AC58}" type="parTrans" cxnId="{B7FC5E28-420D-4522-80F1-3AD2B98C8C0A}">
      <dgm:prSet/>
      <dgm:spPr/>
      <dgm:t>
        <a:bodyPr/>
        <a:lstStyle/>
        <a:p>
          <a:endParaRPr lang="en-US"/>
        </a:p>
      </dgm:t>
    </dgm:pt>
    <dgm:pt modelId="{2E98661A-9ADF-472F-AB52-B88793341D3F}" type="sibTrans" cxnId="{B7FC5E28-420D-4522-80F1-3AD2B98C8C0A}">
      <dgm:prSet/>
      <dgm:spPr/>
      <dgm:t>
        <a:bodyPr/>
        <a:lstStyle/>
        <a:p>
          <a:endParaRPr lang="en-US"/>
        </a:p>
      </dgm:t>
    </dgm:pt>
    <dgm:pt modelId="{2814988A-0D13-3847-8ACC-A3D839B1636A}" type="pres">
      <dgm:prSet presAssocID="{D9A5AC3E-D055-4F2A-AE21-56D6E55EAEA1}" presName="vert0" presStyleCnt="0">
        <dgm:presLayoutVars>
          <dgm:dir/>
          <dgm:animOne val="branch"/>
          <dgm:animLvl val="lvl"/>
        </dgm:presLayoutVars>
      </dgm:prSet>
      <dgm:spPr/>
    </dgm:pt>
    <dgm:pt modelId="{BC7FE198-8360-6741-9AB8-3FD3F40E562E}" type="pres">
      <dgm:prSet presAssocID="{E2501EC7-4E1A-498C-823E-1F6910B39FB0}" presName="thickLine" presStyleLbl="alignNode1" presStyleIdx="0" presStyleCnt="4"/>
      <dgm:spPr/>
    </dgm:pt>
    <dgm:pt modelId="{A276868D-D23B-A842-B3B3-35174CE0E53F}" type="pres">
      <dgm:prSet presAssocID="{E2501EC7-4E1A-498C-823E-1F6910B39FB0}" presName="horz1" presStyleCnt="0"/>
      <dgm:spPr/>
    </dgm:pt>
    <dgm:pt modelId="{C6923DC1-A412-8640-9216-513963278119}" type="pres">
      <dgm:prSet presAssocID="{E2501EC7-4E1A-498C-823E-1F6910B39FB0}" presName="tx1" presStyleLbl="revTx" presStyleIdx="0" presStyleCnt="4"/>
      <dgm:spPr/>
    </dgm:pt>
    <dgm:pt modelId="{A7E02F5F-A545-9546-B0DF-CE6CB034E6BC}" type="pres">
      <dgm:prSet presAssocID="{E2501EC7-4E1A-498C-823E-1F6910B39FB0}" presName="vert1" presStyleCnt="0"/>
      <dgm:spPr/>
    </dgm:pt>
    <dgm:pt modelId="{169F8316-5544-1947-9B6F-89230EDB09D3}" type="pres">
      <dgm:prSet presAssocID="{919E82F9-AE64-4737-A0E0-E87722E3C994}" presName="thickLine" presStyleLbl="alignNode1" presStyleIdx="1" presStyleCnt="4"/>
      <dgm:spPr/>
    </dgm:pt>
    <dgm:pt modelId="{8D2AB941-5365-564D-91FC-47AB241A8287}" type="pres">
      <dgm:prSet presAssocID="{919E82F9-AE64-4737-A0E0-E87722E3C994}" presName="horz1" presStyleCnt="0"/>
      <dgm:spPr/>
    </dgm:pt>
    <dgm:pt modelId="{EF2D3A2D-2787-C146-BFB1-6894F1E68A94}" type="pres">
      <dgm:prSet presAssocID="{919E82F9-AE64-4737-A0E0-E87722E3C994}" presName="tx1" presStyleLbl="revTx" presStyleIdx="1" presStyleCnt="4"/>
      <dgm:spPr/>
    </dgm:pt>
    <dgm:pt modelId="{CA4BD064-04FB-4341-9CC3-1E5268A5642E}" type="pres">
      <dgm:prSet presAssocID="{919E82F9-AE64-4737-A0E0-E87722E3C994}" presName="vert1" presStyleCnt="0"/>
      <dgm:spPr/>
    </dgm:pt>
    <dgm:pt modelId="{278D69B8-4F1E-7748-8224-517D807BB9E4}" type="pres">
      <dgm:prSet presAssocID="{1E1D0ED7-0561-4D80-B046-49208C2D54A8}" presName="thickLine" presStyleLbl="alignNode1" presStyleIdx="2" presStyleCnt="4"/>
      <dgm:spPr/>
    </dgm:pt>
    <dgm:pt modelId="{A3CFDD7F-E36D-8B4A-9C26-D9BCCFCB5055}" type="pres">
      <dgm:prSet presAssocID="{1E1D0ED7-0561-4D80-B046-49208C2D54A8}" presName="horz1" presStyleCnt="0"/>
      <dgm:spPr/>
    </dgm:pt>
    <dgm:pt modelId="{5E6A985F-2196-E740-B811-D7C216B23ADB}" type="pres">
      <dgm:prSet presAssocID="{1E1D0ED7-0561-4D80-B046-49208C2D54A8}" presName="tx1" presStyleLbl="revTx" presStyleIdx="2" presStyleCnt="4"/>
      <dgm:spPr/>
    </dgm:pt>
    <dgm:pt modelId="{EA2EBE3D-FD2F-3543-B0C0-B9FDEBA2FD1E}" type="pres">
      <dgm:prSet presAssocID="{1E1D0ED7-0561-4D80-B046-49208C2D54A8}" presName="vert1" presStyleCnt="0"/>
      <dgm:spPr/>
    </dgm:pt>
    <dgm:pt modelId="{21D9FD07-9E86-0746-B093-44BD9085452E}" type="pres">
      <dgm:prSet presAssocID="{29D88027-09B4-4A9C-8C0A-883612902202}" presName="thickLine" presStyleLbl="alignNode1" presStyleIdx="3" presStyleCnt="4"/>
      <dgm:spPr/>
    </dgm:pt>
    <dgm:pt modelId="{FE59AF6C-1584-894F-8364-795CE6281C45}" type="pres">
      <dgm:prSet presAssocID="{29D88027-09B4-4A9C-8C0A-883612902202}" presName="horz1" presStyleCnt="0"/>
      <dgm:spPr/>
    </dgm:pt>
    <dgm:pt modelId="{A537D226-1F50-7F42-BCBA-822DD031180E}" type="pres">
      <dgm:prSet presAssocID="{29D88027-09B4-4A9C-8C0A-883612902202}" presName="tx1" presStyleLbl="revTx" presStyleIdx="3" presStyleCnt="4"/>
      <dgm:spPr/>
    </dgm:pt>
    <dgm:pt modelId="{B3BDFFAF-A1B8-E646-9969-66B33A6FE141}" type="pres">
      <dgm:prSet presAssocID="{29D88027-09B4-4A9C-8C0A-883612902202}" presName="vert1" presStyleCnt="0"/>
      <dgm:spPr/>
    </dgm:pt>
  </dgm:ptLst>
  <dgm:cxnLst>
    <dgm:cxn modelId="{B7FC5E28-420D-4522-80F1-3AD2B98C8C0A}" srcId="{D9A5AC3E-D055-4F2A-AE21-56D6E55EAEA1}" destId="{29D88027-09B4-4A9C-8C0A-883612902202}" srcOrd="3" destOrd="0" parTransId="{142B7CEE-B3E9-442E-B13F-D240BD55AC58}" sibTransId="{2E98661A-9ADF-472F-AB52-B88793341D3F}"/>
    <dgm:cxn modelId="{ED507C28-3364-0145-80B7-980A02E463C6}" type="presOf" srcId="{1E1D0ED7-0561-4D80-B046-49208C2D54A8}" destId="{5E6A985F-2196-E740-B811-D7C216B23ADB}" srcOrd="0" destOrd="0" presId="urn:microsoft.com/office/officeart/2008/layout/LinedList"/>
    <dgm:cxn modelId="{712D2F37-8DDB-4B22-AC5B-3DCF95997083}" srcId="{D9A5AC3E-D055-4F2A-AE21-56D6E55EAEA1}" destId="{1E1D0ED7-0561-4D80-B046-49208C2D54A8}" srcOrd="2" destOrd="0" parTransId="{732A56BE-606C-4181-A25E-3AFD4AA6D78C}" sibTransId="{ABCC1F18-3DB4-4AA1-8750-AEEF2087DFB7}"/>
    <dgm:cxn modelId="{BB4C2674-589F-4844-8941-D651EB606B9D}" type="presOf" srcId="{29D88027-09B4-4A9C-8C0A-883612902202}" destId="{A537D226-1F50-7F42-BCBA-822DD031180E}" srcOrd="0" destOrd="0" presId="urn:microsoft.com/office/officeart/2008/layout/LinedList"/>
    <dgm:cxn modelId="{BB05018C-B072-3F4E-83BE-5F448551C868}" type="presOf" srcId="{D9A5AC3E-D055-4F2A-AE21-56D6E55EAEA1}" destId="{2814988A-0D13-3847-8ACC-A3D839B1636A}" srcOrd="0" destOrd="0" presId="urn:microsoft.com/office/officeart/2008/layout/LinedList"/>
    <dgm:cxn modelId="{D38F8EB0-9B58-4BFE-BD7B-27893BA4F14D}" srcId="{D9A5AC3E-D055-4F2A-AE21-56D6E55EAEA1}" destId="{E2501EC7-4E1A-498C-823E-1F6910B39FB0}" srcOrd="0" destOrd="0" parTransId="{63BF54B5-E03C-46A0-9903-2AB8DC97FFB4}" sibTransId="{943F085A-8442-4CE9-BF13-2928BAAE7A7A}"/>
    <dgm:cxn modelId="{353B79B5-350D-8E45-A096-E3F3D4AB61D6}" type="presOf" srcId="{919E82F9-AE64-4737-A0E0-E87722E3C994}" destId="{EF2D3A2D-2787-C146-BFB1-6894F1E68A94}" srcOrd="0" destOrd="0" presId="urn:microsoft.com/office/officeart/2008/layout/LinedList"/>
    <dgm:cxn modelId="{1B5ED0D3-5297-2844-8187-DA8617787657}" type="presOf" srcId="{E2501EC7-4E1A-498C-823E-1F6910B39FB0}" destId="{C6923DC1-A412-8640-9216-513963278119}" srcOrd="0" destOrd="0" presId="urn:microsoft.com/office/officeart/2008/layout/LinedList"/>
    <dgm:cxn modelId="{921839EB-E036-4585-A4DB-1DBA7276728F}" srcId="{D9A5AC3E-D055-4F2A-AE21-56D6E55EAEA1}" destId="{919E82F9-AE64-4737-A0E0-E87722E3C994}" srcOrd="1" destOrd="0" parTransId="{68B456AC-6D3C-41BB-AF83-C8E3761C7948}" sibTransId="{42950A83-015C-4742-ACED-7A9E49F764EC}"/>
    <dgm:cxn modelId="{A945F752-4535-1544-907A-7D46FD43584A}" type="presParOf" srcId="{2814988A-0D13-3847-8ACC-A3D839B1636A}" destId="{BC7FE198-8360-6741-9AB8-3FD3F40E562E}" srcOrd="0" destOrd="0" presId="urn:microsoft.com/office/officeart/2008/layout/LinedList"/>
    <dgm:cxn modelId="{0F2D3105-24C7-A64F-9E27-A88F0D976077}" type="presParOf" srcId="{2814988A-0D13-3847-8ACC-A3D839B1636A}" destId="{A276868D-D23B-A842-B3B3-35174CE0E53F}" srcOrd="1" destOrd="0" presId="urn:microsoft.com/office/officeart/2008/layout/LinedList"/>
    <dgm:cxn modelId="{5D615694-E36C-194C-ACA5-05D64466B528}" type="presParOf" srcId="{A276868D-D23B-A842-B3B3-35174CE0E53F}" destId="{C6923DC1-A412-8640-9216-513963278119}" srcOrd="0" destOrd="0" presId="urn:microsoft.com/office/officeart/2008/layout/LinedList"/>
    <dgm:cxn modelId="{B42626A5-226A-6D43-B436-8C727772EFE6}" type="presParOf" srcId="{A276868D-D23B-A842-B3B3-35174CE0E53F}" destId="{A7E02F5F-A545-9546-B0DF-CE6CB034E6BC}" srcOrd="1" destOrd="0" presId="urn:microsoft.com/office/officeart/2008/layout/LinedList"/>
    <dgm:cxn modelId="{9F7F27D2-B227-004E-B2BB-AABDC40A9658}" type="presParOf" srcId="{2814988A-0D13-3847-8ACC-A3D839B1636A}" destId="{169F8316-5544-1947-9B6F-89230EDB09D3}" srcOrd="2" destOrd="0" presId="urn:microsoft.com/office/officeart/2008/layout/LinedList"/>
    <dgm:cxn modelId="{AE9761EA-D323-8646-98BB-06F8621FD7AE}" type="presParOf" srcId="{2814988A-0D13-3847-8ACC-A3D839B1636A}" destId="{8D2AB941-5365-564D-91FC-47AB241A8287}" srcOrd="3" destOrd="0" presId="urn:microsoft.com/office/officeart/2008/layout/LinedList"/>
    <dgm:cxn modelId="{2D3A595E-4197-0D4D-83A6-47ABE960AF97}" type="presParOf" srcId="{8D2AB941-5365-564D-91FC-47AB241A8287}" destId="{EF2D3A2D-2787-C146-BFB1-6894F1E68A94}" srcOrd="0" destOrd="0" presId="urn:microsoft.com/office/officeart/2008/layout/LinedList"/>
    <dgm:cxn modelId="{9195CFCF-5668-CB48-840E-7DD6537275FE}" type="presParOf" srcId="{8D2AB941-5365-564D-91FC-47AB241A8287}" destId="{CA4BD064-04FB-4341-9CC3-1E5268A5642E}" srcOrd="1" destOrd="0" presId="urn:microsoft.com/office/officeart/2008/layout/LinedList"/>
    <dgm:cxn modelId="{D7134E46-6A78-384B-A06B-DA0E203CCE82}" type="presParOf" srcId="{2814988A-0D13-3847-8ACC-A3D839B1636A}" destId="{278D69B8-4F1E-7748-8224-517D807BB9E4}" srcOrd="4" destOrd="0" presId="urn:microsoft.com/office/officeart/2008/layout/LinedList"/>
    <dgm:cxn modelId="{8ADB1325-E24C-4541-8E4C-C17645608128}" type="presParOf" srcId="{2814988A-0D13-3847-8ACC-A3D839B1636A}" destId="{A3CFDD7F-E36D-8B4A-9C26-D9BCCFCB5055}" srcOrd="5" destOrd="0" presId="urn:microsoft.com/office/officeart/2008/layout/LinedList"/>
    <dgm:cxn modelId="{AD5C853C-5779-F64C-B5B0-B64FABEC4339}" type="presParOf" srcId="{A3CFDD7F-E36D-8B4A-9C26-D9BCCFCB5055}" destId="{5E6A985F-2196-E740-B811-D7C216B23ADB}" srcOrd="0" destOrd="0" presId="urn:microsoft.com/office/officeart/2008/layout/LinedList"/>
    <dgm:cxn modelId="{671B4680-8C3D-124D-85AB-4313004C194E}" type="presParOf" srcId="{A3CFDD7F-E36D-8B4A-9C26-D9BCCFCB5055}" destId="{EA2EBE3D-FD2F-3543-B0C0-B9FDEBA2FD1E}" srcOrd="1" destOrd="0" presId="urn:microsoft.com/office/officeart/2008/layout/LinedList"/>
    <dgm:cxn modelId="{8E3D4E02-4965-D34C-B1A2-F1C2F6CEC5C2}" type="presParOf" srcId="{2814988A-0D13-3847-8ACC-A3D839B1636A}" destId="{21D9FD07-9E86-0746-B093-44BD9085452E}" srcOrd="6" destOrd="0" presId="urn:microsoft.com/office/officeart/2008/layout/LinedList"/>
    <dgm:cxn modelId="{EC42A5BB-EC63-014D-960F-C84367AB28F1}" type="presParOf" srcId="{2814988A-0D13-3847-8ACC-A3D839B1636A}" destId="{FE59AF6C-1584-894F-8364-795CE6281C45}" srcOrd="7" destOrd="0" presId="urn:microsoft.com/office/officeart/2008/layout/LinedList"/>
    <dgm:cxn modelId="{E2F7FD88-F996-974F-B33D-CA2C48E29C52}" type="presParOf" srcId="{FE59AF6C-1584-894F-8364-795CE6281C45}" destId="{A537D226-1F50-7F42-BCBA-822DD031180E}" srcOrd="0" destOrd="0" presId="urn:microsoft.com/office/officeart/2008/layout/LinedList"/>
    <dgm:cxn modelId="{B628C0CA-3552-5D42-8E37-BB6326300BA2}" type="presParOf" srcId="{FE59AF6C-1584-894F-8364-795CE6281C45}" destId="{B3BDFFAF-A1B8-E646-9969-66B33A6FE1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B68AA3-94EF-4962-A32A-167F2B4221A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E916C-3AD1-43FF-A475-DB3A2CBF75ED}">
      <dgm:prSet custT="1"/>
      <dgm:spPr/>
      <dgm:t>
        <a:bodyPr/>
        <a:lstStyle/>
        <a:p>
          <a:r>
            <a:rPr lang="es-UY" sz="2400" dirty="0">
              <a:latin typeface="Calibri" panose="020F0502020204030204" pitchFamily="34" charset="0"/>
              <a:cs typeface="Calibri" panose="020F0502020204030204" pitchFamily="34" charset="0"/>
            </a:rPr>
            <a:t>Auxiliar de Enfermería Domiciliaria: principal nexo usuario- equipo asistencial.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ECC547-DD0B-4E01-8101-AE076A6A5EBC}" type="parTrans" cxnId="{86E4CED8-7DB6-4E3A-9448-CF08D4F84B58}">
      <dgm:prSet/>
      <dgm:spPr/>
      <dgm:t>
        <a:bodyPr/>
        <a:lstStyle/>
        <a:p>
          <a:endParaRPr lang="en-US"/>
        </a:p>
      </dgm:t>
    </dgm:pt>
    <dgm:pt modelId="{A95A851E-3B4B-4E7D-828A-A0B6BB86EBDF}" type="sibTrans" cxnId="{86E4CED8-7DB6-4E3A-9448-CF08D4F84B58}">
      <dgm:prSet/>
      <dgm:spPr/>
      <dgm:t>
        <a:bodyPr/>
        <a:lstStyle/>
        <a:p>
          <a:endParaRPr lang="en-US"/>
        </a:p>
      </dgm:t>
    </dgm:pt>
    <dgm:pt modelId="{A0C888C2-BF8E-4C36-85E8-32DA54F876C3}">
      <dgm:prSet custT="1"/>
      <dgm:spPr/>
      <dgm:t>
        <a:bodyPr/>
        <a:lstStyle/>
        <a:p>
          <a:r>
            <a:rPr lang="es-UY" sz="2400" dirty="0">
              <a:latin typeface="Calibri" panose="020F0502020204030204" pitchFamily="34" charset="0"/>
              <a:cs typeface="Calibri" panose="020F0502020204030204" pitchFamily="34" charset="0"/>
            </a:rPr>
            <a:t>Licenciada Enfermería Domiciliaria: rol control y seguimiento proceso.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B58295-2BBB-4C9E-9A77-3870C7357389}" type="parTrans" cxnId="{BAB44E57-A80A-41A5-8385-A4EB58FB0E96}">
      <dgm:prSet/>
      <dgm:spPr/>
      <dgm:t>
        <a:bodyPr/>
        <a:lstStyle/>
        <a:p>
          <a:endParaRPr lang="en-US"/>
        </a:p>
      </dgm:t>
    </dgm:pt>
    <dgm:pt modelId="{281769B2-3173-478B-B80C-95241CA1EC3B}" type="sibTrans" cxnId="{BAB44E57-A80A-41A5-8385-A4EB58FB0E96}">
      <dgm:prSet/>
      <dgm:spPr/>
      <dgm:t>
        <a:bodyPr/>
        <a:lstStyle/>
        <a:p>
          <a:endParaRPr lang="en-US"/>
        </a:p>
      </dgm:t>
    </dgm:pt>
    <dgm:pt modelId="{3482BFDD-2121-4F69-A961-8CB41E749CF8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Médico de cabecera.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A41EF90-E22E-4B8C-8890-7434F598A8B8}" type="parTrans" cxnId="{E5DC4A02-9840-4153-8822-6F03E74888E5}">
      <dgm:prSet/>
      <dgm:spPr/>
      <dgm:t>
        <a:bodyPr/>
        <a:lstStyle/>
        <a:p>
          <a:endParaRPr lang="en-US"/>
        </a:p>
      </dgm:t>
    </dgm:pt>
    <dgm:pt modelId="{FBB28284-BD6D-4C3D-9290-9880B81B1E92}" type="sibTrans" cxnId="{E5DC4A02-9840-4153-8822-6F03E74888E5}">
      <dgm:prSet/>
      <dgm:spPr/>
      <dgm:t>
        <a:bodyPr/>
        <a:lstStyle/>
        <a:p>
          <a:endParaRPr lang="en-US"/>
        </a:p>
      </dgm:t>
    </dgm:pt>
    <dgm:pt modelId="{B8E7C83D-AE7D-4483-AD39-06DDC155ABAF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Licenciada Enfermería Sanatorial.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D034DD2-3C49-4FC7-8522-E93538C727B7}" type="parTrans" cxnId="{E78E64B2-3935-4F36-8F0C-ACCB526E228A}">
      <dgm:prSet/>
      <dgm:spPr/>
      <dgm:t>
        <a:bodyPr/>
        <a:lstStyle/>
        <a:p>
          <a:endParaRPr lang="en-US"/>
        </a:p>
      </dgm:t>
    </dgm:pt>
    <dgm:pt modelId="{272E6A58-0B36-45C8-B41D-19301D705D60}" type="sibTrans" cxnId="{E78E64B2-3935-4F36-8F0C-ACCB526E228A}">
      <dgm:prSet/>
      <dgm:spPr/>
      <dgm:t>
        <a:bodyPr/>
        <a:lstStyle/>
        <a:p>
          <a:endParaRPr lang="en-US"/>
        </a:p>
      </dgm:t>
    </dgm:pt>
    <dgm:pt modelId="{DC15DC9A-49C5-490B-A498-2FC935984226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Médico Internista.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19C60F63-7959-4DFC-909B-D4118A6FEC17}" type="parTrans" cxnId="{B75066CF-9219-43BE-9649-14A6847B1083}">
      <dgm:prSet/>
      <dgm:spPr/>
      <dgm:t>
        <a:bodyPr/>
        <a:lstStyle/>
        <a:p>
          <a:endParaRPr lang="en-US"/>
        </a:p>
      </dgm:t>
    </dgm:pt>
    <dgm:pt modelId="{7592D32C-7501-45F3-A022-2B78EA101876}" type="sibTrans" cxnId="{B75066CF-9219-43BE-9649-14A6847B1083}">
      <dgm:prSet/>
      <dgm:spPr/>
      <dgm:t>
        <a:bodyPr/>
        <a:lstStyle/>
        <a:p>
          <a:endParaRPr lang="en-US"/>
        </a:p>
      </dgm:t>
    </dgm:pt>
    <dgm:pt modelId="{0FDB55C9-459D-40B4-B1BD-6CD15A9D563E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Cardiólogo Tratante.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E92B6B0-C1AC-4852-B371-654218944048}" type="parTrans" cxnId="{46EE81FA-8447-46F0-B9A4-E6E127E21848}">
      <dgm:prSet/>
      <dgm:spPr/>
      <dgm:t>
        <a:bodyPr/>
        <a:lstStyle/>
        <a:p>
          <a:endParaRPr lang="en-US"/>
        </a:p>
      </dgm:t>
    </dgm:pt>
    <dgm:pt modelId="{A37750D7-BDF5-43B8-8DD8-E289F1B301DE}" type="sibTrans" cxnId="{46EE81FA-8447-46F0-B9A4-E6E127E21848}">
      <dgm:prSet/>
      <dgm:spPr/>
      <dgm:t>
        <a:bodyPr/>
        <a:lstStyle/>
        <a:p>
          <a:endParaRPr lang="en-US"/>
        </a:p>
      </dgm:t>
    </dgm:pt>
    <dgm:pt modelId="{692A38BE-DEC3-1345-A95B-BD1DB4959F60}" type="pres">
      <dgm:prSet presAssocID="{F7B68AA3-94EF-4962-A32A-167F2B4221AA}" presName="vert0" presStyleCnt="0">
        <dgm:presLayoutVars>
          <dgm:dir/>
          <dgm:animOne val="branch"/>
          <dgm:animLvl val="lvl"/>
        </dgm:presLayoutVars>
      </dgm:prSet>
      <dgm:spPr/>
    </dgm:pt>
    <dgm:pt modelId="{59F03449-7138-B845-8675-BB4CA0394469}" type="pres">
      <dgm:prSet presAssocID="{EE7E916C-3AD1-43FF-A475-DB3A2CBF75ED}" presName="thickLine" presStyleLbl="alignNode1" presStyleIdx="0" presStyleCnt="6"/>
      <dgm:spPr/>
    </dgm:pt>
    <dgm:pt modelId="{44CFF045-AD26-2D42-B40C-3B75464A2B06}" type="pres">
      <dgm:prSet presAssocID="{EE7E916C-3AD1-43FF-A475-DB3A2CBF75ED}" presName="horz1" presStyleCnt="0"/>
      <dgm:spPr/>
    </dgm:pt>
    <dgm:pt modelId="{8BFC568C-04CC-1E41-A082-CF4094D03755}" type="pres">
      <dgm:prSet presAssocID="{EE7E916C-3AD1-43FF-A475-DB3A2CBF75ED}" presName="tx1" presStyleLbl="revTx" presStyleIdx="0" presStyleCnt="6"/>
      <dgm:spPr/>
    </dgm:pt>
    <dgm:pt modelId="{E6185D40-1E50-574E-95A3-100FD9A9168E}" type="pres">
      <dgm:prSet presAssocID="{EE7E916C-3AD1-43FF-A475-DB3A2CBF75ED}" presName="vert1" presStyleCnt="0"/>
      <dgm:spPr/>
    </dgm:pt>
    <dgm:pt modelId="{6FC2DAB4-4254-2A45-9A10-8610A9A62C8D}" type="pres">
      <dgm:prSet presAssocID="{A0C888C2-BF8E-4C36-85E8-32DA54F876C3}" presName="thickLine" presStyleLbl="alignNode1" presStyleIdx="1" presStyleCnt="6"/>
      <dgm:spPr/>
    </dgm:pt>
    <dgm:pt modelId="{7B5C9055-E08B-C34C-B59C-108ACE7045ED}" type="pres">
      <dgm:prSet presAssocID="{A0C888C2-BF8E-4C36-85E8-32DA54F876C3}" presName="horz1" presStyleCnt="0"/>
      <dgm:spPr/>
    </dgm:pt>
    <dgm:pt modelId="{AF114D1D-731F-D840-AE56-069B6D26EFDF}" type="pres">
      <dgm:prSet presAssocID="{A0C888C2-BF8E-4C36-85E8-32DA54F876C3}" presName="tx1" presStyleLbl="revTx" presStyleIdx="1" presStyleCnt="6"/>
      <dgm:spPr/>
    </dgm:pt>
    <dgm:pt modelId="{582FDC1B-8A85-2946-8FEE-F8F56E8DC84E}" type="pres">
      <dgm:prSet presAssocID="{A0C888C2-BF8E-4C36-85E8-32DA54F876C3}" presName="vert1" presStyleCnt="0"/>
      <dgm:spPr/>
    </dgm:pt>
    <dgm:pt modelId="{464EA5D7-383D-4949-9A95-D0984C2D0DDD}" type="pres">
      <dgm:prSet presAssocID="{3482BFDD-2121-4F69-A961-8CB41E749CF8}" presName="thickLine" presStyleLbl="alignNode1" presStyleIdx="2" presStyleCnt="6"/>
      <dgm:spPr/>
    </dgm:pt>
    <dgm:pt modelId="{505CFE7B-0DDE-5141-94C9-7BA237D34333}" type="pres">
      <dgm:prSet presAssocID="{3482BFDD-2121-4F69-A961-8CB41E749CF8}" presName="horz1" presStyleCnt="0"/>
      <dgm:spPr/>
    </dgm:pt>
    <dgm:pt modelId="{9318BC6D-E597-5E42-9F90-898C34EA0F21}" type="pres">
      <dgm:prSet presAssocID="{3482BFDD-2121-4F69-A961-8CB41E749CF8}" presName="tx1" presStyleLbl="revTx" presStyleIdx="2" presStyleCnt="6"/>
      <dgm:spPr/>
    </dgm:pt>
    <dgm:pt modelId="{F1CE19DC-A340-2247-A3F3-E95B7844B427}" type="pres">
      <dgm:prSet presAssocID="{3482BFDD-2121-4F69-A961-8CB41E749CF8}" presName="vert1" presStyleCnt="0"/>
      <dgm:spPr/>
    </dgm:pt>
    <dgm:pt modelId="{0B13367B-256C-134A-BE2E-15A50A2ACF54}" type="pres">
      <dgm:prSet presAssocID="{B8E7C83D-AE7D-4483-AD39-06DDC155ABAF}" presName="thickLine" presStyleLbl="alignNode1" presStyleIdx="3" presStyleCnt="6"/>
      <dgm:spPr/>
    </dgm:pt>
    <dgm:pt modelId="{7CBBDBF5-4990-0342-8C92-069A98852575}" type="pres">
      <dgm:prSet presAssocID="{B8E7C83D-AE7D-4483-AD39-06DDC155ABAF}" presName="horz1" presStyleCnt="0"/>
      <dgm:spPr/>
    </dgm:pt>
    <dgm:pt modelId="{C774247C-2CBA-D24B-93EC-E63A1F362731}" type="pres">
      <dgm:prSet presAssocID="{B8E7C83D-AE7D-4483-AD39-06DDC155ABAF}" presName="tx1" presStyleLbl="revTx" presStyleIdx="3" presStyleCnt="6"/>
      <dgm:spPr/>
    </dgm:pt>
    <dgm:pt modelId="{CEB7DC9F-B172-5E48-BE9B-027175C1B913}" type="pres">
      <dgm:prSet presAssocID="{B8E7C83D-AE7D-4483-AD39-06DDC155ABAF}" presName="vert1" presStyleCnt="0"/>
      <dgm:spPr/>
    </dgm:pt>
    <dgm:pt modelId="{B0C4FD56-3ED9-814C-9A7F-119C84673E38}" type="pres">
      <dgm:prSet presAssocID="{DC15DC9A-49C5-490B-A498-2FC935984226}" presName="thickLine" presStyleLbl="alignNode1" presStyleIdx="4" presStyleCnt="6"/>
      <dgm:spPr/>
    </dgm:pt>
    <dgm:pt modelId="{CF7C96C8-01F9-6041-9AB6-2B78976E66DF}" type="pres">
      <dgm:prSet presAssocID="{DC15DC9A-49C5-490B-A498-2FC935984226}" presName="horz1" presStyleCnt="0"/>
      <dgm:spPr/>
    </dgm:pt>
    <dgm:pt modelId="{647FD059-62DB-C649-93AB-54A25F00E1E2}" type="pres">
      <dgm:prSet presAssocID="{DC15DC9A-49C5-490B-A498-2FC935984226}" presName="tx1" presStyleLbl="revTx" presStyleIdx="4" presStyleCnt="6"/>
      <dgm:spPr/>
    </dgm:pt>
    <dgm:pt modelId="{8258C0EE-4C03-2D49-B424-D1879E69721C}" type="pres">
      <dgm:prSet presAssocID="{DC15DC9A-49C5-490B-A498-2FC935984226}" presName="vert1" presStyleCnt="0"/>
      <dgm:spPr/>
    </dgm:pt>
    <dgm:pt modelId="{EAE25FAA-0B39-DA4E-9EED-AF794A045895}" type="pres">
      <dgm:prSet presAssocID="{0FDB55C9-459D-40B4-B1BD-6CD15A9D563E}" presName="thickLine" presStyleLbl="alignNode1" presStyleIdx="5" presStyleCnt="6"/>
      <dgm:spPr/>
    </dgm:pt>
    <dgm:pt modelId="{E353229C-30BD-DE46-B14A-7D5B292B9968}" type="pres">
      <dgm:prSet presAssocID="{0FDB55C9-459D-40B4-B1BD-6CD15A9D563E}" presName="horz1" presStyleCnt="0"/>
      <dgm:spPr/>
    </dgm:pt>
    <dgm:pt modelId="{CD05D246-1292-C347-B1C9-6853E97FD8A2}" type="pres">
      <dgm:prSet presAssocID="{0FDB55C9-459D-40B4-B1BD-6CD15A9D563E}" presName="tx1" presStyleLbl="revTx" presStyleIdx="5" presStyleCnt="6"/>
      <dgm:spPr/>
    </dgm:pt>
    <dgm:pt modelId="{DF534400-249F-AB45-A9C2-8CD2734B4697}" type="pres">
      <dgm:prSet presAssocID="{0FDB55C9-459D-40B4-B1BD-6CD15A9D563E}" presName="vert1" presStyleCnt="0"/>
      <dgm:spPr/>
    </dgm:pt>
  </dgm:ptLst>
  <dgm:cxnLst>
    <dgm:cxn modelId="{E5DC4A02-9840-4153-8822-6F03E74888E5}" srcId="{F7B68AA3-94EF-4962-A32A-167F2B4221AA}" destId="{3482BFDD-2121-4F69-A961-8CB41E749CF8}" srcOrd="2" destOrd="0" parTransId="{FA41EF90-E22E-4B8C-8890-7434F598A8B8}" sibTransId="{FBB28284-BD6D-4C3D-9290-9880B81B1E92}"/>
    <dgm:cxn modelId="{D452F30D-0751-E640-8335-A759BAD85BBD}" type="presOf" srcId="{DC15DC9A-49C5-490B-A498-2FC935984226}" destId="{647FD059-62DB-C649-93AB-54A25F00E1E2}" srcOrd="0" destOrd="0" presId="urn:microsoft.com/office/officeart/2008/layout/LinedList"/>
    <dgm:cxn modelId="{95C90A1E-5653-D24A-9836-7CF69C6D61DA}" type="presOf" srcId="{3482BFDD-2121-4F69-A961-8CB41E749CF8}" destId="{9318BC6D-E597-5E42-9F90-898C34EA0F21}" srcOrd="0" destOrd="0" presId="urn:microsoft.com/office/officeart/2008/layout/LinedList"/>
    <dgm:cxn modelId="{BAB44E57-A80A-41A5-8385-A4EB58FB0E96}" srcId="{F7B68AA3-94EF-4962-A32A-167F2B4221AA}" destId="{A0C888C2-BF8E-4C36-85E8-32DA54F876C3}" srcOrd="1" destOrd="0" parTransId="{5FB58295-2BBB-4C9E-9A77-3870C7357389}" sibTransId="{281769B2-3173-478B-B80C-95241CA1EC3B}"/>
    <dgm:cxn modelId="{E78E64B2-3935-4F36-8F0C-ACCB526E228A}" srcId="{F7B68AA3-94EF-4962-A32A-167F2B4221AA}" destId="{B8E7C83D-AE7D-4483-AD39-06DDC155ABAF}" srcOrd="3" destOrd="0" parTransId="{0D034DD2-3C49-4FC7-8522-E93538C727B7}" sibTransId="{272E6A58-0B36-45C8-B41D-19301D705D60}"/>
    <dgm:cxn modelId="{5712CCC0-8F95-FF46-80A8-635FF1AFA34F}" type="presOf" srcId="{0FDB55C9-459D-40B4-B1BD-6CD15A9D563E}" destId="{CD05D246-1292-C347-B1C9-6853E97FD8A2}" srcOrd="0" destOrd="0" presId="urn:microsoft.com/office/officeart/2008/layout/LinedList"/>
    <dgm:cxn modelId="{46C5E6C4-3A3C-4F41-B6FB-1C1940394CD7}" type="presOf" srcId="{EE7E916C-3AD1-43FF-A475-DB3A2CBF75ED}" destId="{8BFC568C-04CC-1E41-A082-CF4094D03755}" srcOrd="0" destOrd="0" presId="urn:microsoft.com/office/officeart/2008/layout/LinedList"/>
    <dgm:cxn modelId="{B75066CF-9219-43BE-9649-14A6847B1083}" srcId="{F7B68AA3-94EF-4962-A32A-167F2B4221AA}" destId="{DC15DC9A-49C5-490B-A498-2FC935984226}" srcOrd="4" destOrd="0" parTransId="{19C60F63-7959-4DFC-909B-D4118A6FEC17}" sibTransId="{7592D32C-7501-45F3-A022-2B78EA101876}"/>
    <dgm:cxn modelId="{EA3A16D2-394D-A44A-98C3-0D8E210065EB}" type="presOf" srcId="{A0C888C2-BF8E-4C36-85E8-32DA54F876C3}" destId="{AF114D1D-731F-D840-AE56-069B6D26EFDF}" srcOrd="0" destOrd="0" presId="urn:microsoft.com/office/officeart/2008/layout/LinedList"/>
    <dgm:cxn modelId="{1CB7AFD4-1EE3-674B-8A59-48746C4840A6}" type="presOf" srcId="{F7B68AA3-94EF-4962-A32A-167F2B4221AA}" destId="{692A38BE-DEC3-1345-A95B-BD1DB4959F60}" srcOrd="0" destOrd="0" presId="urn:microsoft.com/office/officeart/2008/layout/LinedList"/>
    <dgm:cxn modelId="{86E4CED8-7DB6-4E3A-9448-CF08D4F84B58}" srcId="{F7B68AA3-94EF-4962-A32A-167F2B4221AA}" destId="{EE7E916C-3AD1-43FF-A475-DB3A2CBF75ED}" srcOrd="0" destOrd="0" parTransId="{ACECC547-DD0B-4E01-8101-AE076A6A5EBC}" sibTransId="{A95A851E-3B4B-4E7D-828A-A0B6BB86EBDF}"/>
    <dgm:cxn modelId="{C8878BF5-354A-2547-8D12-C01A73E23A80}" type="presOf" srcId="{B8E7C83D-AE7D-4483-AD39-06DDC155ABAF}" destId="{C774247C-2CBA-D24B-93EC-E63A1F362731}" srcOrd="0" destOrd="0" presId="urn:microsoft.com/office/officeart/2008/layout/LinedList"/>
    <dgm:cxn modelId="{46EE81FA-8447-46F0-B9A4-E6E127E21848}" srcId="{F7B68AA3-94EF-4962-A32A-167F2B4221AA}" destId="{0FDB55C9-459D-40B4-B1BD-6CD15A9D563E}" srcOrd="5" destOrd="0" parTransId="{4E92B6B0-C1AC-4852-B371-654218944048}" sibTransId="{A37750D7-BDF5-43B8-8DD8-E289F1B301DE}"/>
    <dgm:cxn modelId="{B3B4D300-051D-CF47-9676-1234D85F50CD}" type="presParOf" srcId="{692A38BE-DEC3-1345-A95B-BD1DB4959F60}" destId="{59F03449-7138-B845-8675-BB4CA0394469}" srcOrd="0" destOrd="0" presId="urn:microsoft.com/office/officeart/2008/layout/LinedList"/>
    <dgm:cxn modelId="{DFBE6949-8861-4144-8A5D-91A27E679A9D}" type="presParOf" srcId="{692A38BE-DEC3-1345-A95B-BD1DB4959F60}" destId="{44CFF045-AD26-2D42-B40C-3B75464A2B06}" srcOrd="1" destOrd="0" presId="urn:microsoft.com/office/officeart/2008/layout/LinedList"/>
    <dgm:cxn modelId="{5EBC7961-C7D1-0F4D-AF76-8F3EEEB9F206}" type="presParOf" srcId="{44CFF045-AD26-2D42-B40C-3B75464A2B06}" destId="{8BFC568C-04CC-1E41-A082-CF4094D03755}" srcOrd="0" destOrd="0" presId="urn:microsoft.com/office/officeart/2008/layout/LinedList"/>
    <dgm:cxn modelId="{DE1D45A9-6DDE-5F40-A96E-5F2F4E4FB94E}" type="presParOf" srcId="{44CFF045-AD26-2D42-B40C-3B75464A2B06}" destId="{E6185D40-1E50-574E-95A3-100FD9A9168E}" srcOrd="1" destOrd="0" presId="urn:microsoft.com/office/officeart/2008/layout/LinedList"/>
    <dgm:cxn modelId="{21994325-EFD5-3442-831E-40D9F582C975}" type="presParOf" srcId="{692A38BE-DEC3-1345-A95B-BD1DB4959F60}" destId="{6FC2DAB4-4254-2A45-9A10-8610A9A62C8D}" srcOrd="2" destOrd="0" presId="urn:microsoft.com/office/officeart/2008/layout/LinedList"/>
    <dgm:cxn modelId="{EE9AA62E-38E8-3547-AC4E-9502731B02AC}" type="presParOf" srcId="{692A38BE-DEC3-1345-A95B-BD1DB4959F60}" destId="{7B5C9055-E08B-C34C-B59C-108ACE7045ED}" srcOrd="3" destOrd="0" presId="urn:microsoft.com/office/officeart/2008/layout/LinedList"/>
    <dgm:cxn modelId="{42C711AF-795F-344B-88BB-C6B4D94DAD79}" type="presParOf" srcId="{7B5C9055-E08B-C34C-B59C-108ACE7045ED}" destId="{AF114D1D-731F-D840-AE56-069B6D26EFDF}" srcOrd="0" destOrd="0" presId="urn:microsoft.com/office/officeart/2008/layout/LinedList"/>
    <dgm:cxn modelId="{4DB5DCB5-9ABD-804B-B56C-2D0D5C2CB8E8}" type="presParOf" srcId="{7B5C9055-E08B-C34C-B59C-108ACE7045ED}" destId="{582FDC1B-8A85-2946-8FEE-F8F56E8DC84E}" srcOrd="1" destOrd="0" presId="urn:microsoft.com/office/officeart/2008/layout/LinedList"/>
    <dgm:cxn modelId="{22882EC2-F012-B043-936F-408CCD2FD3D3}" type="presParOf" srcId="{692A38BE-DEC3-1345-A95B-BD1DB4959F60}" destId="{464EA5D7-383D-4949-9A95-D0984C2D0DDD}" srcOrd="4" destOrd="0" presId="urn:microsoft.com/office/officeart/2008/layout/LinedList"/>
    <dgm:cxn modelId="{8D944603-98AF-7147-B100-96A7B7AFDD19}" type="presParOf" srcId="{692A38BE-DEC3-1345-A95B-BD1DB4959F60}" destId="{505CFE7B-0DDE-5141-94C9-7BA237D34333}" srcOrd="5" destOrd="0" presId="urn:microsoft.com/office/officeart/2008/layout/LinedList"/>
    <dgm:cxn modelId="{EE184331-64D0-A14E-B0CB-4522EB331A27}" type="presParOf" srcId="{505CFE7B-0DDE-5141-94C9-7BA237D34333}" destId="{9318BC6D-E597-5E42-9F90-898C34EA0F21}" srcOrd="0" destOrd="0" presId="urn:microsoft.com/office/officeart/2008/layout/LinedList"/>
    <dgm:cxn modelId="{AD93B204-5C19-9041-BA17-39C3749106C5}" type="presParOf" srcId="{505CFE7B-0DDE-5141-94C9-7BA237D34333}" destId="{F1CE19DC-A340-2247-A3F3-E95B7844B427}" srcOrd="1" destOrd="0" presId="urn:microsoft.com/office/officeart/2008/layout/LinedList"/>
    <dgm:cxn modelId="{9650ACD9-41EA-4C4B-9677-06D69C866888}" type="presParOf" srcId="{692A38BE-DEC3-1345-A95B-BD1DB4959F60}" destId="{0B13367B-256C-134A-BE2E-15A50A2ACF54}" srcOrd="6" destOrd="0" presId="urn:microsoft.com/office/officeart/2008/layout/LinedList"/>
    <dgm:cxn modelId="{A7425329-2A38-D943-9E8A-AC9BB39DA14C}" type="presParOf" srcId="{692A38BE-DEC3-1345-A95B-BD1DB4959F60}" destId="{7CBBDBF5-4990-0342-8C92-069A98852575}" srcOrd="7" destOrd="0" presId="urn:microsoft.com/office/officeart/2008/layout/LinedList"/>
    <dgm:cxn modelId="{DEB80A63-99D6-3645-BD03-01E13C6D22BE}" type="presParOf" srcId="{7CBBDBF5-4990-0342-8C92-069A98852575}" destId="{C774247C-2CBA-D24B-93EC-E63A1F362731}" srcOrd="0" destOrd="0" presId="urn:microsoft.com/office/officeart/2008/layout/LinedList"/>
    <dgm:cxn modelId="{D943D6F5-5377-0248-908C-5713260D5717}" type="presParOf" srcId="{7CBBDBF5-4990-0342-8C92-069A98852575}" destId="{CEB7DC9F-B172-5E48-BE9B-027175C1B913}" srcOrd="1" destOrd="0" presId="urn:microsoft.com/office/officeart/2008/layout/LinedList"/>
    <dgm:cxn modelId="{B5514E11-A487-574B-8440-179C33F4A10C}" type="presParOf" srcId="{692A38BE-DEC3-1345-A95B-BD1DB4959F60}" destId="{B0C4FD56-3ED9-814C-9A7F-119C84673E38}" srcOrd="8" destOrd="0" presId="urn:microsoft.com/office/officeart/2008/layout/LinedList"/>
    <dgm:cxn modelId="{95A0D796-0A35-D64F-878A-3105B1953C99}" type="presParOf" srcId="{692A38BE-DEC3-1345-A95B-BD1DB4959F60}" destId="{CF7C96C8-01F9-6041-9AB6-2B78976E66DF}" srcOrd="9" destOrd="0" presId="urn:microsoft.com/office/officeart/2008/layout/LinedList"/>
    <dgm:cxn modelId="{D244DFF3-1235-324B-BEB6-B3BBF4C63906}" type="presParOf" srcId="{CF7C96C8-01F9-6041-9AB6-2B78976E66DF}" destId="{647FD059-62DB-C649-93AB-54A25F00E1E2}" srcOrd="0" destOrd="0" presId="urn:microsoft.com/office/officeart/2008/layout/LinedList"/>
    <dgm:cxn modelId="{8C4BB47D-6DF1-1749-895C-0E60C0FB255C}" type="presParOf" srcId="{CF7C96C8-01F9-6041-9AB6-2B78976E66DF}" destId="{8258C0EE-4C03-2D49-B424-D1879E69721C}" srcOrd="1" destOrd="0" presId="urn:microsoft.com/office/officeart/2008/layout/LinedList"/>
    <dgm:cxn modelId="{571DE41F-4842-764F-BB36-4AAD9B8C9161}" type="presParOf" srcId="{692A38BE-DEC3-1345-A95B-BD1DB4959F60}" destId="{EAE25FAA-0B39-DA4E-9EED-AF794A045895}" srcOrd="10" destOrd="0" presId="urn:microsoft.com/office/officeart/2008/layout/LinedList"/>
    <dgm:cxn modelId="{73821786-995C-0C4E-8539-2E4B2F76AC1F}" type="presParOf" srcId="{692A38BE-DEC3-1345-A95B-BD1DB4959F60}" destId="{E353229C-30BD-DE46-B14A-7D5B292B9968}" srcOrd="11" destOrd="0" presId="urn:microsoft.com/office/officeart/2008/layout/LinedList"/>
    <dgm:cxn modelId="{7026DECA-A143-1D4D-9482-42ECE99FAC58}" type="presParOf" srcId="{E353229C-30BD-DE46-B14A-7D5B292B9968}" destId="{CD05D246-1292-C347-B1C9-6853E97FD8A2}" srcOrd="0" destOrd="0" presId="urn:microsoft.com/office/officeart/2008/layout/LinedList"/>
    <dgm:cxn modelId="{6268A288-CCD1-C345-A48C-673A1A159F22}" type="presParOf" srcId="{E353229C-30BD-DE46-B14A-7D5B292B9968}" destId="{DF534400-249F-AB45-A9C2-8CD2734B46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461137-02A5-4C36-85DB-9F89D9AC57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146F3A-6523-4A51-BF4E-9D1837435C20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Presencia más fuerte del equipo de salud.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2005631-D715-4911-AA12-D1698D8D9DAD}" type="parTrans" cxnId="{D941937C-BDFC-4347-80A4-42E21FFF7095}">
      <dgm:prSet/>
      <dgm:spPr/>
      <dgm:t>
        <a:bodyPr/>
        <a:lstStyle/>
        <a:p>
          <a:endParaRPr lang="en-US"/>
        </a:p>
      </dgm:t>
    </dgm:pt>
    <dgm:pt modelId="{6E65B304-69ED-4FA5-B6B5-2277B8EFBF2F}" type="sibTrans" cxnId="{D941937C-BDFC-4347-80A4-42E21FFF7095}">
      <dgm:prSet/>
      <dgm:spPr/>
      <dgm:t>
        <a:bodyPr/>
        <a:lstStyle/>
        <a:p>
          <a:endParaRPr lang="en-US"/>
        </a:p>
      </dgm:t>
    </dgm:pt>
    <dgm:pt modelId="{E63A13AB-3319-4642-87F4-022795511DB4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Seguimiento precoz post alta y controles programados.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E829D85-733C-447C-BBA2-1D29CA12D5D7}" type="parTrans" cxnId="{0C2564B1-F57B-4962-8C65-00643A5029D7}">
      <dgm:prSet/>
      <dgm:spPr/>
      <dgm:t>
        <a:bodyPr/>
        <a:lstStyle/>
        <a:p>
          <a:endParaRPr lang="en-US"/>
        </a:p>
      </dgm:t>
    </dgm:pt>
    <dgm:pt modelId="{EE63D828-BCFB-437F-BA6C-B6B5480768D0}" type="sibTrans" cxnId="{0C2564B1-F57B-4962-8C65-00643A5029D7}">
      <dgm:prSet/>
      <dgm:spPr/>
      <dgm:t>
        <a:bodyPr/>
        <a:lstStyle/>
        <a:p>
          <a:endParaRPr lang="en-US"/>
        </a:p>
      </dgm:t>
    </dgm:pt>
    <dgm:pt modelId="{89E7D1FB-B5AA-46BF-9734-6C2B3531248D}">
      <dgm:prSet custT="1"/>
      <dgm:spPr/>
      <dgm:t>
        <a:bodyPr/>
        <a:lstStyle/>
        <a:p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Rol protagónico de enfermería entrenada.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6F1332CA-E388-4BBD-9095-5CD14F4E1AC2}" type="parTrans" cxnId="{E6F658F1-6913-4290-9925-65FAD56990B9}">
      <dgm:prSet/>
      <dgm:spPr/>
      <dgm:t>
        <a:bodyPr/>
        <a:lstStyle/>
        <a:p>
          <a:endParaRPr lang="en-US"/>
        </a:p>
      </dgm:t>
    </dgm:pt>
    <dgm:pt modelId="{8BECC870-BDB5-459A-B5BE-108048E705EC}" type="sibTrans" cxnId="{E6F658F1-6913-4290-9925-65FAD56990B9}">
      <dgm:prSet/>
      <dgm:spPr/>
      <dgm:t>
        <a:bodyPr/>
        <a:lstStyle/>
        <a:p>
          <a:endParaRPr lang="en-US"/>
        </a:p>
      </dgm:t>
    </dgm:pt>
    <dgm:pt modelId="{25D79034-9B25-40A9-AD0C-1D5CDE33612F}">
      <dgm:prSet custT="1"/>
      <dgm:spPr/>
      <dgm:t>
        <a:bodyPr/>
        <a:lstStyle/>
        <a:p>
          <a:r>
            <a:rPr lang="es-UY" sz="2400" dirty="0">
              <a:latin typeface="Calibri" panose="020F0502020204030204" pitchFamily="34" charset="0"/>
              <a:cs typeface="Calibri" panose="020F0502020204030204" pitchFamily="34" charset="0"/>
            </a:rPr>
            <a:t>Educación en la autogestión de la enfermedad.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D82E24-45DC-4217-BED8-8821934092DC}" type="parTrans" cxnId="{E717CD0E-02ED-407D-B803-12A322C02E4A}">
      <dgm:prSet/>
      <dgm:spPr/>
      <dgm:t>
        <a:bodyPr/>
        <a:lstStyle/>
        <a:p>
          <a:endParaRPr lang="en-US"/>
        </a:p>
      </dgm:t>
    </dgm:pt>
    <dgm:pt modelId="{505A1DBA-7A4F-46B8-8D72-7C2C03AC16E4}" type="sibTrans" cxnId="{E717CD0E-02ED-407D-B803-12A322C02E4A}">
      <dgm:prSet/>
      <dgm:spPr/>
      <dgm:t>
        <a:bodyPr/>
        <a:lstStyle/>
        <a:p>
          <a:endParaRPr lang="en-US"/>
        </a:p>
      </dgm:t>
    </dgm:pt>
    <dgm:pt modelId="{4941F90A-3E57-4F7A-830B-E02132258A8E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Fácil accesibilidad al sistema de salud. 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01931770-5989-4B8E-90D8-4A51C95308E2}" type="parTrans" cxnId="{B5A3E43E-AEBE-4E91-A13A-8043C14DD29C}">
      <dgm:prSet/>
      <dgm:spPr/>
      <dgm:t>
        <a:bodyPr/>
        <a:lstStyle/>
        <a:p>
          <a:endParaRPr lang="en-US"/>
        </a:p>
      </dgm:t>
    </dgm:pt>
    <dgm:pt modelId="{9C0E5383-AB7F-44CB-B4A2-CC4CDCF0FBE2}" type="sibTrans" cxnId="{B5A3E43E-AEBE-4E91-A13A-8043C14DD29C}">
      <dgm:prSet/>
      <dgm:spPr/>
      <dgm:t>
        <a:bodyPr/>
        <a:lstStyle/>
        <a:p>
          <a:endParaRPr lang="en-US"/>
        </a:p>
      </dgm:t>
    </dgm:pt>
    <dgm:pt modelId="{1029E7BA-BA3F-4EB4-B429-E341311733AE}">
      <dgm:prSet custT="1"/>
      <dgm:spPr/>
      <dgm:t>
        <a:bodyPr/>
        <a:lstStyle/>
        <a:p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Accionar de personal sanitario basado en guías de consenso</a:t>
          </a:r>
          <a:r>
            <a:rPr lang="es-UY" sz="2200" kern="1200" dirty="0"/>
            <a:t>.</a:t>
          </a:r>
          <a:endParaRPr lang="en-US" sz="2200" kern="1200" dirty="0"/>
        </a:p>
      </dgm:t>
    </dgm:pt>
    <dgm:pt modelId="{2F5B09A0-E0DD-42FA-B31F-1B9C07F114C4}" type="parTrans" cxnId="{B9302573-A056-4DFB-B187-0A94E9947066}">
      <dgm:prSet/>
      <dgm:spPr/>
      <dgm:t>
        <a:bodyPr/>
        <a:lstStyle/>
        <a:p>
          <a:endParaRPr lang="en-US"/>
        </a:p>
      </dgm:t>
    </dgm:pt>
    <dgm:pt modelId="{7FF8E473-A4D6-4220-93BC-8DDB0820C4D9}" type="sibTrans" cxnId="{B9302573-A056-4DFB-B187-0A94E9947066}">
      <dgm:prSet/>
      <dgm:spPr/>
      <dgm:t>
        <a:bodyPr/>
        <a:lstStyle/>
        <a:p>
          <a:endParaRPr lang="en-US"/>
        </a:p>
      </dgm:t>
    </dgm:pt>
    <dgm:pt modelId="{C76148FD-C908-4DFD-A65E-E9C4349C245C}">
      <dgm:prSet custT="1"/>
      <dgm:spPr/>
      <dgm:t>
        <a:bodyPr/>
        <a:lstStyle/>
        <a:p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Protocolo de descompensaciones.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93ED5A4-BC16-4FA6-8B08-0A05CB69E12E}" type="parTrans" cxnId="{FB949DC5-71E6-4602-9EA0-F636C3259181}">
      <dgm:prSet/>
      <dgm:spPr/>
      <dgm:t>
        <a:bodyPr/>
        <a:lstStyle/>
        <a:p>
          <a:endParaRPr lang="en-US"/>
        </a:p>
      </dgm:t>
    </dgm:pt>
    <dgm:pt modelId="{DC37ABD8-ADF9-4A31-81CF-D20DA295F3F8}" type="sibTrans" cxnId="{FB949DC5-71E6-4602-9EA0-F636C3259181}">
      <dgm:prSet/>
      <dgm:spPr/>
      <dgm:t>
        <a:bodyPr/>
        <a:lstStyle/>
        <a:p>
          <a:endParaRPr lang="en-US"/>
        </a:p>
      </dgm:t>
    </dgm:pt>
    <dgm:pt modelId="{8F9CD012-784F-5C4B-9B53-A29A0653AA0A}" type="pres">
      <dgm:prSet presAssocID="{7A461137-02A5-4C36-85DB-9F89D9AC57E3}" presName="vert0" presStyleCnt="0">
        <dgm:presLayoutVars>
          <dgm:dir/>
          <dgm:animOne val="branch"/>
          <dgm:animLvl val="lvl"/>
        </dgm:presLayoutVars>
      </dgm:prSet>
      <dgm:spPr/>
    </dgm:pt>
    <dgm:pt modelId="{75DC6E72-0D56-144A-BF0F-E72E27E0800A}" type="pres">
      <dgm:prSet presAssocID="{04146F3A-6523-4A51-BF4E-9D1837435C20}" presName="thickLine" presStyleLbl="alignNode1" presStyleIdx="0" presStyleCnt="7"/>
      <dgm:spPr/>
    </dgm:pt>
    <dgm:pt modelId="{6B0CE5B3-8C1B-F34B-84B6-5194E1CD48B5}" type="pres">
      <dgm:prSet presAssocID="{04146F3A-6523-4A51-BF4E-9D1837435C20}" presName="horz1" presStyleCnt="0"/>
      <dgm:spPr/>
    </dgm:pt>
    <dgm:pt modelId="{CD62B8DD-B2DC-6141-8FC7-22D4E43A723D}" type="pres">
      <dgm:prSet presAssocID="{04146F3A-6523-4A51-BF4E-9D1837435C20}" presName="tx1" presStyleLbl="revTx" presStyleIdx="0" presStyleCnt="7"/>
      <dgm:spPr/>
    </dgm:pt>
    <dgm:pt modelId="{F5A0E8DC-D76E-F74D-9341-C63B871D45EE}" type="pres">
      <dgm:prSet presAssocID="{04146F3A-6523-4A51-BF4E-9D1837435C20}" presName="vert1" presStyleCnt="0"/>
      <dgm:spPr/>
    </dgm:pt>
    <dgm:pt modelId="{AC04CDEB-73EA-BD4D-A276-4455E90F9E34}" type="pres">
      <dgm:prSet presAssocID="{E63A13AB-3319-4642-87F4-022795511DB4}" presName="thickLine" presStyleLbl="alignNode1" presStyleIdx="1" presStyleCnt="7"/>
      <dgm:spPr/>
    </dgm:pt>
    <dgm:pt modelId="{DBAE882C-E987-E44A-8650-6D0DF2C5E804}" type="pres">
      <dgm:prSet presAssocID="{E63A13AB-3319-4642-87F4-022795511DB4}" presName="horz1" presStyleCnt="0"/>
      <dgm:spPr/>
    </dgm:pt>
    <dgm:pt modelId="{0635D5DB-046D-D54E-A792-766F58C1141B}" type="pres">
      <dgm:prSet presAssocID="{E63A13AB-3319-4642-87F4-022795511DB4}" presName="tx1" presStyleLbl="revTx" presStyleIdx="1" presStyleCnt="7"/>
      <dgm:spPr/>
    </dgm:pt>
    <dgm:pt modelId="{4CA440B9-A89D-044A-A2BA-5E0B48D7F84E}" type="pres">
      <dgm:prSet presAssocID="{E63A13AB-3319-4642-87F4-022795511DB4}" presName="vert1" presStyleCnt="0"/>
      <dgm:spPr/>
    </dgm:pt>
    <dgm:pt modelId="{B07E1036-99F4-C341-A2FA-5DE1A3208D0B}" type="pres">
      <dgm:prSet presAssocID="{89E7D1FB-B5AA-46BF-9734-6C2B3531248D}" presName="thickLine" presStyleLbl="alignNode1" presStyleIdx="2" presStyleCnt="7"/>
      <dgm:spPr/>
    </dgm:pt>
    <dgm:pt modelId="{329F8A81-AC57-6F4A-B900-34A10EB3A9BA}" type="pres">
      <dgm:prSet presAssocID="{89E7D1FB-B5AA-46BF-9734-6C2B3531248D}" presName="horz1" presStyleCnt="0"/>
      <dgm:spPr/>
    </dgm:pt>
    <dgm:pt modelId="{395421CB-F5E6-3640-BC18-7AB563BAC9E6}" type="pres">
      <dgm:prSet presAssocID="{89E7D1FB-B5AA-46BF-9734-6C2B3531248D}" presName="tx1" presStyleLbl="revTx" presStyleIdx="2" presStyleCnt="7"/>
      <dgm:spPr/>
    </dgm:pt>
    <dgm:pt modelId="{702A3455-30E6-E441-9899-02548F4B223E}" type="pres">
      <dgm:prSet presAssocID="{89E7D1FB-B5AA-46BF-9734-6C2B3531248D}" presName="vert1" presStyleCnt="0"/>
      <dgm:spPr/>
    </dgm:pt>
    <dgm:pt modelId="{3678942E-C914-C34C-95C7-CD769C83E420}" type="pres">
      <dgm:prSet presAssocID="{25D79034-9B25-40A9-AD0C-1D5CDE33612F}" presName="thickLine" presStyleLbl="alignNode1" presStyleIdx="3" presStyleCnt="7"/>
      <dgm:spPr/>
    </dgm:pt>
    <dgm:pt modelId="{85C8B831-4835-FB41-B154-4CD0B2A6077B}" type="pres">
      <dgm:prSet presAssocID="{25D79034-9B25-40A9-AD0C-1D5CDE33612F}" presName="horz1" presStyleCnt="0"/>
      <dgm:spPr/>
    </dgm:pt>
    <dgm:pt modelId="{1C8CCA22-7552-4C41-9381-D7035F981BBB}" type="pres">
      <dgm:prSet presAssocID="{25D79034-9B25-40A9-AD0C-1D5CDE33612F}" presName="tx1" presStyleLbl="revTx" presStyleIdx="3" presStyleCnt="7"/>
      <dgm:spPr/>
    </dgm:pt>
    <dgm:pt modelId="{142AC207-0A68-0C45-B00C-F6F57C13125D}" type="pres">
      <dgm:prSet presAssocID="{25D79034-9B25-40A9-AD0C-1D5CDE33612F}" presName="vert1" presStyleCnt="0"/>
      <dgm:spPr/>
    </dgm:pt>
    <dgm:pt modelId="{7950CFB3-B4E3-D243-A077-BD8D2365ECB2}" type="pres">
      <dgm:prSet presAssocID="{4941F90A-3E57-4F7A-830B-E02132258A8E}" presName="thickLine" presStyleLbl="alignNode1" presStyleIdx="4" presStyleCnt="7"/>
      <dgm:spPr/>
    </dgm:pt>
    <dgm:pt modelId="{144EAAA6-9B03-0C4C-83D9-2A5A9B0D8AAC}" type="pres">
      <dgm:prSet presAssocID="{4941F90A-3E57-4F7A-830B-E02132258A8E}" presName="horz1" presStyleCnt="0"/>
      <dgm:spPr/>
    </dgm:pt>
    <dgm:pt modelId="{90BA78D0-7A23-894F-99F8-6FD319B2B2AC}" type="pres">
      <dgm:prSet presAssocID="{4941F90A-3E57-4F7A-830B-E02132258A8E}" presName="tx1" presStyleLbl="revTx" presStyleIdx="4" presStyleCnt="7"/>
      <dgm:spPr/>
    </dgm:pt>
    <dgm:pt modelId="{C6F593F0-735E-7845-877D-E2301F4E682B}" type="pres">
      <dgm:prSet presAssocID="{4941F90A-3E57-4F7A-830B-E02132258A8E}" presName="vert1" presStyleCnt="0"/>
      <dgm:spPr/>
    </dgm:pt>
    <dgm:pt modelId="{14C4F217-9B1C-0E47-892C-B579D4C7AE07}" type="pres">
      <dgm:prSet presAssocID="{1029E7BA-BA3F-4EB4-B429-E341311733AE}" presName="thickLine" presStyleLbl="alignNode1" presStyleIdx="5" presStyleCnt="7"/>
      <dgm:spPr/>
    </dgm:pt>
    <dgm:pt modelId="{BE283ABB-04F3-974D-AACE-000522E4137A}" type="pres">
      <dgm:prSet presAssocID="{1029E7BA-BA3F-4EB4-B429-E341311733AE}" presName="horz1" presStyleCnt="0"/>
      <dgm:spPr/>
    </dgm:pt>
    <dgm:pt modelId="{93FB0787-94FD-7C46-B360-927FAB35EE1F}" type="pres">
      <dgm:prSet presAssocID="{1029E7BA-BA3F-4EB4-B429-E341311733AE}" presName="tx1" presStyleLbl="revTx" presStyleIdx="5" presStyleCnt="7"/>
      <dgm:spPr/>
    </dgm:pt>
    <dgm:pt modelId="{42A3A359-8E8B-094B-B24A-ABA20BE04BB3}" type="pres">
      <dgm:prSet presAssocID="{1029E7BA-BA3F-4EB4-B429-E341311733AE}" presName="vert1" presStyleCnt="0"/>
      <dgm:spPr/>
    </dgm:pt>
    <dgm:pt modelId="{A07F4B1B-8DF7-0B49-89EA-8316D79317FD}" type="pres">
      <dgm:prSet presAssocID="{C76148FD-C908-4DFD-A65E-E9C4349C245C}" presName="thickLine" presStyleLbl="alignNode1" presStyleIdx="6" presStyleCnt="7"/>
      <dgm:spPr/>
    </dgm:pt>
    <dgm:pt modelId="{22F9DDB2-8AED-8046-ACF3-2E3ACC130176}" type="pres">
      <dgm:prSet presAssocID="{C76148FD-C908-4DFD-A65E-E9C4349C245C}" presName="horz1" presStyleCnt="0"/>
      <dgm:spPr/>
    </dgm:pt>
    <dgm:pt modelId="{8C1814F8-6E29-6240-9BEF-73ED71A544F3}" type="pres">
      <dgm:prSet presAssocID="{C76148FD-C908-4DFD-A65E-E9C4349C245C}" presName="tx1" presStyleLbl="revTx" presStyleIdx="6" presStyleCnt="7"/>
      <dgm:spPr/>
    </dgm:pt>
    <dgm:pt modelId="{6AEDD7C4-1A41-924A-9801-68A7D8B186EB}" type="pres">
      <dgm:prSet presAssocID="{C76148FD-C908-4DFD-A65E-E9C4349C245C}" presName="vert1" presStyleCnt="0"/>
      <dgm:spPr/>
    </dgm:pt>
  </dgm:ptLst>
  <dgm:cxnLst>
    <dgm:cxn modelId="{E717CD0E-02ED-407D-B803-12A322C02E4A}" srcId="{7A461137-02A5-4C36-85DB-9F89D9AC57E3}" destId="{25D79034-9B25-40A9-AD0C-1D5CDE33612F}" srcOrd="3" destOrd="0" parTransId="{8FD82E24-45DC-4217-BED8-8821934092DC}" sibTransId="{505A1DBA-7A4F-46B8-8D72-7C2C03AC16E4}"/>
    <dgm:cxn modelId="{964A4710-4904-794D-8741-CB0E8317D496}" type="presOf" srcId="{C76148FD-C908-4DFD-A65E-E9C4349C245C}" destId="{8C1814F8-6E29-6240-9BEF-73ED71A544F3}" srcOrd="0" destOrd="0" presId="urn:microsoft.com/office/officeart/2008/layout/LinedList"/>
    <dgm:cxn modelId="{7F46C426-21B1-C04B-8294-5BBEC300EE5B}" type="presOf" srcId="{04146F3A-6523-4A51-BF4E-9D1837435C20}" destId="{CD62B8DD-B2DC-6141-8FC7-22D4E43A723D}" srcOrd="0" destOrd="0" presId="urn:microsoft.com/office/officeart/2008/layout/LinedList"/>
    <dgm:cxn modelId="{B2979C32-1510-7B46-8425-318E0070A707}" type="presOf" srcId="{7A461137-02A5-4C36-85DB-9F89D9AC57E3}" destId="{8F9CD012-784F-5C4B-9B53-A29A0653AA0A}" srcOrd="0" destOrd="0" presId="urn:microsoft.com/office/officeart/2008/layout/LinedList"/>
    <dgm:cxn modelId="{B5A3E43E-AEBE-4E91-A13A-8043C14DD29C}" srcId="{7A461137-02A5-4C36-85DB-9F89D9AC57E3}" destId="{4941F90A-3E57-4F7A-830B-E02132258A8E}" srcOrd="4" destOrd="0" parTransId="{01931770-5989-4B8E-90D8-4A51C95308E2}" sibTransId="{9C0E5383-AB7F-44CB-B4A2-CC4CDCF0FBE2}"/>
    <dgm:cxn modelId="{23E87B43-E73F-FA4A-B5CB-DA7A643BE0F4}" type="presOf" srcId="{E63A13AB-3319-4642-87F4-022795511DB4}" destId="{0635D5DB-046D-D54E-A792-766F58C1141B}" srcOrd="0" destOrd="0" presId="urn:microsoft.com/office/officeart/2008/layout/LinedList"/>
    <dgm:cxn modelId="{1C350756-C5DF-3E49-ACD6-632650442671}" type="presOf" srcId="{89E7D1FB-B5AA-46BF-9734-6C2B3531248D}" destId="{395421CB-F5E6-3640-BC18-7AB563BAC9E6}" srcOrd="0" destOrd="0" presId="urn:microsoft.com/office/officeart/2008/layout/LinedList"/>
    <dgm:cxn modelId="{F5776D5D-82F1-7A43-8493-8F949057955B}" type="presOf" srcId="{4941F90A-3E57-4F7A-830B-E02132258A8E}" destId="{90BA78D0-7A23-894F-99F8-6FD319B2B2AC}" srcOrd="0" destOrd="0" presId="urn:microsoft.com/office/officeart/2008/layout/LinedList"/>
    <dgm:cxn modelId="{F1763B62-1A86-6546-AFCD-6B31D0EF0EB2}" type="presOf" srcId="{25D79034-9B25-40A9-AD0C-1D5CDE33612F}" destId="{1C8CCA22-7552-4C41-9381-D7035F981BBB}" srcOrd="0" destOrd="0" presId="urn:microsoft.com/office/officeart/2008/layout/LinedList"/>
    <dgm:cxn modelId="{B9302573-A056-4DFB-B187-0A94E9947066}" srcId="{7A461137-02A5-4C36-85DB-9F89D9AC57E3}" destId="{1029E7BA-BA3F-4EB4-B429-E341311733AE}" srcOrd="5" destOrd="0" parTransId="{2F5B09A0-E0DD-42FA-B31F-1B9C07F114C4}" sibTransId="{7FF8E473-A4D6-4220-93BC-8DDB0820C4D9}"/>
    <dgm:cxn modelId="{D941937C-BDFC-4347-80A4-42E21FFF7095}" srcId="{7A461137-02A5-4C36-85DB-9F89D9AC57E3}" destId="{04146F3A-6523-4A51-BF4E-9D1837435C20}" srcOrd="0" destOrd="0" parTransId="{92005631-D715-4911-AA12-D1698D8D9DAD}" sibTransId="{6E65B304-69ED-4FA5-B6B5-2277B8EFBF2F}"/>
    <dgm:cxn modelId="{0C2564B1-F57B-4962-8C65-00643A5029D7}" srcId="{7A461137-02A5-4C36-85DB-9F89D9AC57E3}" destId="{E63A13AB-3319-4642-87F4-022795511DB4}" srcOrd="1" destOrd="0" parTransId="{DE829D85-733C-447C-BBA2-1D29CA12D5D7}" sibTransId="{EE63D828-BCFB-437F-BA6C-B6B5480768D0}"/>
    <dgm:cxn modelId="{FB949DC5-71E6-4602-9EA0-F636C3259181}" srcId="{7A461137-02A5-4C36-85DB-9F89D9AC57E3}" destId="{C76148FD-C908-4DFD-A65E-E9C4349C245C}" srcOrd="6" destOrd="0" parTransId="{D93ED5A4-BC16-4FA6-8B08-0A05CB69E12E}" sibTransId="{DC37ABD8-ADF9-4A31-81CF-D20DA295F3F8}"/>
    <dgm:cxn modelId="{E6F658F1-6913-4290-9925-65FAD56990B9}" srcId="{7A461137-02A5-4C36-85DB-9F89D9AC57E3}" destId="{89E7D1FB-B5AA-46BF-9734-6C2B3531248D}" srcOrd="2" destOrd="0" parTransId="{6F1332CA-E388-4BBD-9095-5CD14F4E1AC2}" sibTransId="{8BECC870-BDB5-459A-B5BE-108048E705EC}"/>
    <dgm:cxn modelId="{0E3386F9-2ADB-524D-B57D-D79F13D0301A}" type="presOf" srcId="{1029E7BA-BA3F-4EB4-B429-E341311733AE}" destId="{93FB0787-94FD-7C46-B360-927FAB35EE1F}" srcOrd="0" destOrd="0" presId="urn:microsoft.com/office/officeart/2008/layout/LinedList"/>
    <dgm:cxn modelId="{16499824-EF8F-744A-B8C2-EF56DD1D8D74}" type="presParOf" srcId="{8F9CD012-784F-5C4B-9B53-A29A0653AA0A}" destId="{75DC6E72-0D56-144A-BF0F-E72E27E0800A}" srcOrd="0" destOrd="0" presId="urn:microsoft.com/office/officeart/2008/layout/LinedList"/>
    <dgm:cxn modelId="{EC02091A-0E2E-6C45-872C-EB6F7B5C8461}" type="presParOf" srcId="{8F9CD012-784F-5C4B-9B53-A29A0653AA0A}" destId="{6B0CE5B3-8C1B-F34B-84B6-5194E1CD48B5}" srcOrd="1" destOrd="0" presId="urn:microsoft.com/office/officeart/2008/layout/LinedList"/>
    <dgm:cxn modelId="{D3DBE699-BB78-0D4D-9FA9-5FEFE15D1019}" type="presParOf" srcId="{6B0CE5B3-8C1B-F34B-84B6-5194E1CD48B5}" destId="{CD62B8DD-B2DC-6141-8FC7-22D4E43A723D}" srcOrd="0" destOrd="0" presId="urn:microsoft.com/office/officeart/2008/layout/LinedList"/>
    <dgm:cxn modelId="{78F28E7B-8834-EF44-B880-9A0108F72DD8}" type="presParOf" srcId="{6B0CE5B3-8C1B-F34B-84B6-5194E1CD48B5}" destId="{F5A0E8DC-D76E-F74D-9341-C63B871D45EE}" srcOrd="1" destOrd="0" presId="urn:microsoft.com/office/officeart/2008/layout/LinedList"/>
    <dgm:cxn modelId="{562A1DC4-FC1E-2E43-81F2-FB9CC20DEC97}" type="presParOf" srcId="{8F9CD012-784F-5C4B-9B53-A29A0653AA0A}" destId="{AC04CDEB-73EA-BD4D-A276-4455E90F9E34}" srcOrd="2" destOrd="0" presId="urn:microsoft.com/office/officeart/2008/layout/LinedList"/>
    <dgm:cxn modelId="{E48A3D01-8DD4-6647-AA55-3CCA10E76A5D}" type="presParOf" srcId="{8F9CD012-784F-5C4B-9B53-A29A0653AA0A}" destId="{DBAE882C-E987-E44A-8650-6D0DF2C5E804}" srcOrd="3" destOrd="0" presId="urn:microsoft.com/office/officeart/2008/layout/LinedList"/>
    <dgm:cxn modelId="{457308DD-91F9-CD45-939E-99AA11E60F74}" type="presParOf" srcId="{DBAE882C-E987-E44A-8650-6D0DF2C5E804}" destId="{0635D5DB-046D-D54E-A792-766F58C1141B}" srcOrd="0" destOrd="0" presId="urn:microsoft.com/office/officeart/2008/layout/LinedList"/>
    <dgm:cxn modelId="{CC362439-68D3-914D-B952-CD6F18BA13AF}" type="presParOf" srcId="{DBAE882C-E987-E44A-8650-6D0DF2C5E804}" destId="{4CA440B9-A89D-044A-A2BA-5E0B48D7F84E}" srcOrd="1" destOrd="0" presId="urn:microsoft.com/office/officeart/2008/layout/LinedList"/>
    <dgm:cxn modelId="{F7FDCDF4-E595-2D4E-9B60-B7F1BC5999B2}" type="presParOf" srcId="{8F9CD012-784F-5C4B-9B53-A29A0653AA0A}" destId="{B07E1036-99F4-C341-A2FA-5DE1A3208D0B}" srcOrd="4" destOrd="0" presId="urn:microsoft.com/office/officeart/2008/layout/LinedList"/>
    <dgm:cxn modelId="{F59E4768-A1C8-FE47-BE32-1FAB4DBAB4FA}" type="presParOf" srcId="{8F9CD012-784F-5C4B-9B53-A29A0653AA0A}" destId="{329F8A81-AC57-6F4A-B900-34A10EB3A9BA}" srcOrd="5" destOrd="0" presId="urn:microsoft.com/office/officeart/2008/layout/LinedList"/>
    <dgm:cxn modelId="{1866666E-B819-0F41-9C27-E2FB9591072D}" type="presParOf" srcId="{329F8A81-AC57-6F4A-B900-34A10EB3A9BA}" destId="{395421CB-F5E6-3640-BC18-7AB563BAC9E6}" srcOrd="0" destOrd="0" presId="urn:microsoft.com/office/officeart/2008/layout/LinedList"/>
    <dgm:cxn modelId="{19447A0C-8C40-2049-968F-36C1A71F1883}" type="presParOf" srcId="{329F8A81-AC57-6F4A-B900-34A10EB3A9BA}" destId="{702A3455-30E6-E441-9899-02548F4B223E}" srcOrd="1" destOrd="0" presId="urn:microsoft.com/office/officeart/2008/layout/LinedList"/>
    <dgm:cxn modelId="{898EA469-D6CE-5B44-A501-09B378268813}" type="presParOf" srcId="{8F9CD012-784F-5C4B-9B53-A29A0653AA0A}" destId="{3678942E-C914-C34C-95C7-CD769C83E420}" srcOrd="6" destOrd="0" presId="urn:microsoft.com/office/officeart/2008/layout/LinedList"/>
    <dgm:cxn modelId="{4E0526D7-6221-2E43-93A0-47C293C8A102}" type="presParOf" srcId="{8F9CD012-784F-5C4B-9B53-A29A0653AA0A}" destId="{85C8B831-4835-FB41-B154-4CD0B2A6077B}" srcOrd="7" destOrd="0" presId="urn:microsoft.com/office/officeart/2008/layout/LinedList"/>
    <dgm:cxn modelId="{E62277FE-7991-9841-92BD-4319A33F9910}" type="presParOf" srcId="{85C8B831-4835-FB41-B154-4CD0B2A6077B}" destId="{1C8CCA22-7552-4C41-9381-D7035F981BBB}" srcOrd="0" destOrd="0" presId="urn:microsoft.com/office/officeart/2008/layout/LinedList"/>
    <dgm:cxn modelId="{82F403FA-AEA8-D54A-AD66-65E70FB8EF0F}" type="presParOf" srcId="{85C8B831-4835-FB41-B154-4CD0B2A6077B}" destId="{142AC207-0A68-0C45-B00C-F6F57C13125D}" srcOrd="1" destOrd="0" presId="urn:microsoft.com/office/officeart/2008/layout/LinedList"/>
    <dgm:cxn modelId="{D4147E05-EB83-F947-B5EC-C8C907855273}" type="presParOf" srcId="{8F9CD012-784F-5C4B-9B53-A29A0653AA0A}" destId="{7950CFB3-B4E3-D243-A077-BD8D2365ECB2}" srcOrd="8" destOrd="0" presId="urn:microsoft.com/office/officeart/2008/layout/LinedList"/>
    <dgm:cxn modelId="{714EA083-B996-9D49-B47C-F9886BAE5F6E}" type="presParOf" srcId="{8F9CD012-784F-5C4B-9B53-A29A0653AA0A}" destId="{144EAAA6-9B03-0C4C-83D9-2A5A9B0D8AAC}" srcOrd="9" destOrd="0" presId="urn:microsoft.com/office/officeart/2008/layout/LinedList"/>
    <dgm:cxn modelId="{7D45F32E-702F-AE45-976A-44F86F3EED85}" type="presParOf" srcId="{144EAAA6-9B03-0C4C-83D9-2A5A9B0D8AAC}" destId="{90BA78D0-7A23-894F-99F8-6FD319B2B2AC}" srcOrd="0" destOrd="0" presId="urn:microsoft.com/office/officeart/2008/layout/LinedList"/>
    <dgm:cxn modelId="{31F500A8-4F92-E643-885E-12BB03FB5CE5}" type="presParOf" srcId="{144EAAA6-9B03-0C4C-83D9-2A5A9B0D8AAC}" destId="{C6F593F0-735E-7845-877D-E2301F4E682B}" srcOrd="1" destOrd="0" presId="urn:microsoft.com/office/officeart/2008/layout/LinedList"/>
    <dgm:cxn modelId="{7D4A492F-A93D-684C-99FE-290FB2CE7654}" type="presParOf" srcId="{8F9CD012-784F-5C4B-9B53-A29A0653AA0A}" destId="{14C4F217-9B1C-0E47-892C-B579D4C7AE07}" srcOrd="10" destOrd="0" presId="urn:microsoft.com/office/officeart/2008/layout/LinedList"/>
    <dgm:cxn modelId="{2829DC8B-9C19-464F-98CC-5D4AAFFCC84E}" type="presParOf" srcId="{8F9CD012-784F-5C4B-9B53-A29A0653AA0A}" destId="{BE283ABB-04F3-974D-AACE-000522E4137A}" srcOrd="11" destOrd="0" presId="urn:microsoft.com/office/officeart/2008/layout/LinedList"/>
    <dgm:cxn modelId="{FA64CA6B-8FB3-5949-86C6-3965A654DC66}" type="presParOf" srcId="{BE283ABB-04F3-974D-AACE-000522E4137A}" destId="{93FB0787-94FD-7C46-B360-927FAB35EE1F}" srcOrd="0" destOrd="0" presId="urn:microsoft.com/office/officeart/2008/layout/LinedList"/>
    <dgm:cxn modelId="{A162D006-07BA-4141-83E1-2CFBEDD6E724}" type="presParOf" srcId="{BE283ABB-04F3-974D-AACE-000522E4137A}" destId="{42A3A359-8E8B-094B-B24A-ABA20BE04BB3}" srcOrd="1" destOrd="0" presId="urn:microsoft.com/office/officeart/2008/layout/LinedList"/>
    <dgm:cxn modelId="{B7A3CC1D-C411-A84E-B5FB-92D5E0B475C3}" type="presParOf" srcId="{8F9CD012-784F-5C4B-9B53-A29A0653AA0A}" destId="{A07F4B1B-8DF7-0B49-89EA-8316D79317FD}" srcOrd="12" destOrd="0" presId="urn:microsoft.com/office/officeart/2008/layout/LinedList"/>
    <dgm:cxn modelId="{4BE48D15-85A4-5A4F-95D3-BFD8E7029203}" type="presParOf" srcId="{8F9CD012-784F-5C4B-9B53-A29A0653AA0A}" destId="{22F9DDB2-8AED-8046-ACF3-2E3ACC130176}" srcOrd="13" destOrd="0" presId="urn:microsoft.com/office/officeart/2008/layout/LinedList"/>
    <dgm:cxn modelId="{D15D7CB8-99FF-3646-B2A4-AB366F40DB68}" type="presParOf" srcId="{22F9DDB2-8AED-8046-ACF3-2E3ACC130176}" destId="{8C1814F8-6E29-6240-9BEF-73ED71A544F3}" srcOrd="0" destOrd="0" presId="urn:microsoft.com/office/officeart/2008/layout/LinedList"/>
    <dgm:cxn modelId="{BE0D973D-C166-0540-9CD4-4C83981404AE}" type="presParOf" srcId="{22F9DDB2-8AED-8046-ACF3-2E3ACC130176}" destId="{6AEDD7C4-1A41-924A-9801-68A7D8B186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BA58FC-437F-4AA1-ADF1-0C43356C035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7DE020-80E3-4D76-AA28-36E8BB984E29}">
      <dgm:prSet custT="1"/>
      <dgm:spPr/>
      <dgm:t>
        <a:bodyPr/>
        <a:lstStyle/>
        <a:p>
          <a:r>
            <a:rPr lang="es-UY" sz="2400" dirty="0">
              <a:latin typeface="Calibri" panose="020F0502020204030204" pitchFamily="34" charset="0"/>
              <a:cs typeface="Calibri" panose="020F0502020204030204" pitchFamily="34" charset="0"/>
            </a:rPr>
            <a:t>Ingreso del paciente a UGC de IC al alta sanatorial.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74C788-3FCF-4D23-AE09-4F3F4991BDBB}" type="parTrans" cxnId="{C9EBFB4D-3118-4DAD-91AB-88233E561222}">
      <dgm:prSet/>
      <dgm:spPr/>
      <dgm:t>
        <a:bodyPr/>
        <a:lstStyle/>
        <a:p>
          <a:endParaRPr lang="en-US"/>
        </a:p>
      </dgm:t>
    </dgm:pt>
    <dgm:pt modelId="{A75873A4-C9DC-465B-87BE-98D37375E44C}" type="sibTrans" cxnId="{C9EBFB4D-3118-4DAD-91AB-88233E561222}">
      <dgm:prSet/>
      <dgm:spPr/>
      <dgm:t>
        <a:bodyPr/>
        <a:lstStyle/>
        <a:p>
          <a:endParaRPr lang="en-US"/>
        </a:p>
      </dgm:t>
    </dgm:pt>
    <dgm:pt modelId="{AC1376FA-25EB-4453-AF05-C31B997925A8}">
      <dgm:prSet custT="1"/>
      <dgm:spPr/>
      <dgm:t>
        <a:bodyPr/>
        <a:lstStyle/>
        <a:p>
          <a:r>
            <a:rPr lang="es-UY" sz="2400" dirty="0">
              <a:latin typeface="Calibri" panose="020F0502020204030204" pitchFamily="34" charset="0"/>
              <a:cs typeface="Calibri" panose="020F0502020204030204" pitchFamily="34" charset="0"/>
            </a:rPr>
            <a:t>Detalle de estado clínico al alta .</a:t>
          </a:r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3203B7-D140-430F-8D69-B9280F4617C9}" type="parTrans" cxnId="{83D354EC-F4D9-4B6D-B369-673C97B9CF77}">
      <dgm:prSet/>
      <dgm:spPr/>
      <dgm:t>
        <a:bodyPr/>
        <a:lstStyle/>
        <a:p>
          <a:endParaRPr lang="en-US"/>
        </a:p>
      </dgm:t>
    </dgm:pt>
    <dgm:pt modelId="{73CCEE44-BF1E-4343-8C08-BE27C78EEAA1}" type="sibTrans" cxnId="{83D354EC-F4D9-4B6D-B369-673C97B9CF77}">
      <dgm:prSet/>
      <dgm:spPr/>
      <dgm:t>
        <a:bodyPr/>
        <a:lstStyle/>
        <a:p>
          <a:endParaRPr lang="en-US"/>
        </a:p>
      </dgm:t>
    </dgm:pt>
    <dgm:pt modelId="{B93F5F26-DA55-4EE1-9A9C-E8235887C3DE}">
      <dgm:prSet custT="1"/>
      <dgm:spPr/>
      <dgm:t>
        <a:bodyPr/>
        <a:lstStyle/>
        <a:p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Indicaciones  y datos relevantes del tratamiento.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3527E9F1-83BF-44DF-B323-67A7B67DD5C9}" type="parTrans" cxnId="{E34E3663-A887-417F-9E57-23709711FE32}">
      <dgm:prSet/>
      <dgm:spPr/>
      <dgm:t>
        <a:bodyPr/>
        <a:lstStyle/>
        <a:p>
          <a:endParaRPr lang="en-US"/>
        </a:p>
      </dgm:t>
    </dgm:pt>
    <dgm:pt modelId="{F04F0E0C-9D00-4DFD-AAEF-525711965550}" type="sibTrans" cxnId="{E34E3663-A887-417F-9E57-23709711FE32}">
      <dgm:prSet/>
      <dgm:spPr/>
      <dgm:t>
        <a:bodyPr/>
        <a:lstStyle/>
        <a:p>
          <a:endParaRPr lang="en-US"/>
        </a:p>
      </dgm:t>
    </dgm:pt>
    <dgm:pt modelId="{0A4003EB-109C-4F8C-9EF7-B9C730307330}">
      <dgm:prSet custT="1"/>
      <dgm:spPr/>
      <dgm:t>
        <a:bodyPr/>
        <a:lstStyle/>
        <a:p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Establecer fecha del  primer control médico</a:t>
          </a:r>
          <a:r>
            <a:rPr lang="es-UY" sz="2400" kern="1200" dirty="0"/>
            <a:t>.</a:t>
          </a:r>
          <a:endParaRPr lang="en-US" sz="2400" kern="1200" dirty="0"/>
        </a:p>
      </dgm:t>
    </dgm:pt>
    <dgm:pt modelId="{23142A41-5FE7-4F2B-8745-6F84930E98B8}" type="parTrans" cxnId="{B10F7B47-1E68-424E-AA09-C8953710900C}">
      <dgm:prSet/>
      <dgm:spPr/>
      <dgm:t>
        <a:bodyPr/>
        <a:lstStyle/>
        <a:p>
          <a:endParaRPr lang="en-US"/>
        </a:p>
      </dgm:t>
    </dgm:pt>
    <dgm:pt modelId="{D88D653D-3726-4FE0-BD75-6108BF75DD9B}" type="sibTrans" cxnId="{B10F7B47-1E68-424E-AA09-C8953710900C}">
      <dgm:prSet/>
      <dgm:spPr/>
      <dgm:t>
        <a:bodyPr/>
        <a:lstStyle/>
        <a:p>
          <a:endParaRPr lang="en-US"/>
        </a:p>
      </dgm:t>
    </dgm:pt>
    <dgm:pt modelId="{33D61DF9-F557-4B10-8D94-E7CFC6959898}">
      <dgm:prSet custT="1"/>
      <dgm:spPr/>
      <dgm:t>
        <a:bodyPr/>
        <a:lstStyle/>
        <a:p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Responder consultas de enfermería, médico tratante o paciente</a:t>
          </a:r>
          <a:r>
            <a:rPr lang="es-UY" sz="2400" kern="1200" dirty="0"/>
            <a:t>. </a:t>
          </a:r>
          <a:endParaRPr lang="en-US" sz="2400" kern="1200" dirty="0"/>
        </a:p>
      </dgm:t>
    </dgm:pt>
    <dgm:pt modelId="{34661FC7-2537-4F9C-AE14-8944C621EF71}" type="parTrans" cxnId="{6BA6DB72-ABBC-45FF-A01E-D66D2678DAE9}">
      <dgm:prSet/>
      <dgm:spPr/>
      <dgm:t>
        <a:bodyPr/>
        <a:lstStyle/>
        <a:p>
          <a:endParaRPr lang="en-US"/>
        </a:p>
      </dgm:t>
    </dgm:pt>
    <dgm:pt modelId="{1D75E0E3-96AE-4AFF-B44F-2E573BCCE0FE}" type="sibTrans" cxnId="{6BA6DB72-ABBC-45FF-A01E-D66D2678DAE9}">
      <dgm:prSet/>
      <dgm:spPr/>
      <dgm:t>
        <a:bodyPr/>
        <a:lstStyle/>
        <a:p>
          <a:endParaRPr lang="en-US"/>
        </a:p>
      </dgm:t>
    </dgm:pt>
    <dgm:pt modelId="{F7B8214D-89D1-274D-AA17-6C237EC4E38E}" type="pres">
      <dgm:prSet presAssocID="{E7BA58FC-437F-4AA1-ADF1-0C43356C0358}" presName="vert0" presStyleCnt="0">
        <dgm:presLayoutVars>
          <dgm:dir/>
          <dgm:animOne val="branch"/>
          <dgm:animLvl val="lvl"/>
        </dgm:presLayoutVars>
      </dgm:prSet>
      <dgm:spPr/>
    </dgm:pt>
    <dgm:pt modelId="{AA801D13-7949-4045-906B-2CD1F7B0470E}" type="pres">
      <dgm:prSet presAssocID="{8E7DE020-80E3-4D76-AA28-36E8BB984E29}" presName="thickLine" presStyleLbl="alignNode1" presStyleIdx="0" presStyleCnt="5"/>
      <dgm:spPr/>
    </dgm:pt>
    <dgm:pt modelId="{13BE7434-AA0D-234A-92C8-A62B8574AC3F}" type="pres">
      <dgm:prSet presAssocID="{8E7DE020-80E3-4D76-AA28-36E8BB984E29}" presName="horz1" presStyleCnt="0"/>
      <dgm:spPr/>
    </dgm:pt>
    <dgm:pt modelId="{521E20A5-75DB-C64D-9528-238E3CF48BD6}" type="pres">
      <dgm:prSet presAssocID="{8E7DE020-80E3-4D76-AA28-36E8BB984E29}" presName="tx1" presStyleLbl="revTx" presStyleIdx="0" presStyleCnt="5"/>
      <dgm:spPr/>
    </dgm:pt>
    <dgm:pt modelId="{DAFD6A6D-9E7B-2A48-B0C2-C71D7010F091}" type="pres">
      <dgm:prSet presAssocID="{8E7DE020-80E3-4D76-AA28-36E8BB984E29}" presName="vert1" presStyleCnt="0"/>
      <dgm:spPr/>
    </dgm:pt>
    <dgm:pt modelId="{25A21EBE-4A6E-4844-A99B-34DCAE591BF9}" type="pres">
      <dgm:prSet presAssocID="{AC1376FA-25EB-4453-AF05-C31B997925A8}" presName="thickLine" presStyleLbl="alignNode1" presStyleIdx="1" presStyleCnt="5"/>
      <dgm:spPr/>
    </dgm:pt>
    <dgm:pt modelId="{0A099F40-C11A-3041-882E-64C7C413A313}" type="pres">
      <dgm:prSet presAssocID="{AC1376FA-25EB-4453-AF05-C31B997925A8}" presName="horz1" presStyleCnt="0"/>
      <dgm:spPr/>
    </dgm:pt>
    <dgm:pt modelId="{FCBDC3D3-FD10-5343-8419-FF5118A02BE8}" type="pres">
      <dgm:prSet presAssocID="{AC1376FA-25EB-4453-AF05-C31B997925A8}" presName="tx1" presStyleLbl="revTx" presStyleIdx="1" presStyleCnt="5"/>
      <dgm:spPr/>
    </dgm:pt>
    <dgm:pt modelId="{E93866C9-0FA6-7D45-AAEB-3D5058CA4D2F}" type="pres">
      <dgm:prSet presAssocID="{AC1376FA-25EB-4453-AF05-C31B997925A8}" presName="vert1" presStyleCnt="0"/>
      <dgm:spPr/>
    </dgm:pt>
    <dgm:pt modelId="{CE873D7F-BDBE-F845-809B-ABECFB06B8CF}" type="pres">
      <dgm:prSet presAssocID="{B93F5F26-DA55-4EE1-9A9C-E8235887C3DE}" presName="thickLine" presStyleLbl="alignNode1" presStyleIdx="2" presStyleCnt="5"/>
      <dgm:spPr/>
    </dgm:pt>
    <dgm:pt modelId="{4D31230E-13BD-1842-9EBE-8B0EA50BED21}" type="pres">
      <dgm:prSet presAssocID="{B93F5F26-DA55-4EE1-9A9C-E8235887C3DE}" presName="horz1" presStyleCnt="0"/>
      <dgm:spPr/>
    </dgm:pt>
    <dgm:pt modelId="{A7671C3A-2640-CC48-B5E9-7F116C1BB73D}" type="pres">
      <dgm:prSet presAssocID="{B93F5F26-DA55-4EE1-9A9C-E8235887C3DE}" presName="tx1" presStyleLbl="revTx" presStyleIdx="2" presStyleCnt="5"/>
      <dgm:spPr/>
    </dgm:pt>
    <dgm:pt modelId="{2B80F9BA-1348-EF4A-AB25-02EE36276E0D}" type="pres">
      <dgm:prSet presAssocID="{B93F5F26-DA55-4EE1-9A9C-E8235887C3DE}" presName="vert1" presStyleCnt="0"/>
      <dgm:spPr/>
    </dgm:pt>
    <dgm:pt modelId="{9AD73ABD-831F-7C46-B650-B50250378FD2}" type="pres">
      <dgm:prSet presAssocID="{0A4003EB-109C-4F8C-9EF7-B9C730307330}" presName="thickLine" presStyleLbl="alignNode1" presStyleIdx="3" presStyleCnt="5"/>
      <dgm:spPr/>
    </dgm:pt>
    <dgm:pt modelId="{B5A5A798-F974-DE47-AD92-6DDADE597D3A}" type="pres">
      <dgm:prSet presAssocID="{0A4003EB-109C-4F8C-9EF7-B9C730307330}" presName="horz1" presStyleCnt="0"/>
      <dgm:spPr/>
    </dgm:pt>
    <dgm:pt modelId="{5A3F978B-FC20-BD44-84DB-FE4FD8281394}" type="pres">
      <dgm:prSet presAssocID="{0A4003EB-109C-4F8C-9EF7-B9C730307330}" presName="tx1" presStyleLbl="revTx" presStyleIdx="3" presStyleCnt="5"/>
      <dgm:spPr/>
    </dgm:pt>
    <dgm:pt modelId="{41CC5F25-0358-DA4C-8F68-286742C0DE24}" type="pres">
      <dgm:prSet presAssocID="{0A4003EB-109C-4F8C-9EF7-B9C730307330}" presName="vert1" presStyleCnt="0"/>
      <dgm:spPr/>
    </dgm:pt>
    <dgm:pt modelId="{8433A719-4D7A-434F-A689-DFA030A91198}" type="pres">
      <dgm:prSet presAssocID="{33D61DF9-F557-4B10-8D94-E7CFC6959898}" presName="thickLine" presStyleLbl="alignNode1" presStyleIdx="4" presStyleCnt="5"/>
      <dgm:spPr/>
    </dgm:pt>
    <dgm:pt modelId="{A1C5BE7E-1572-4349-8682-988FC9D07A66}" type="pres">
      <dgm:prSet presAssocID="{33D61DF9-F557-4B10-8D94-E7CFC6959898}" presName="horz1" presStyleCnt="0"/>
      <dgm:spPr/>
    </dgm:pt>
    <dgm:pt modelId="{FE4FCD4B-754F-6048-A688-65BA1FF4618E}" type="pres">
      <dgm:prSet presAssocID="{33D61DF9-F557-4B10-8D94-E7CFC6959898}" presName="tx1" presStyleLbl="revTx" presStyleIdx="4" presStyleCnt="5"/>
      <dgm:spPr/>
    </dgm:pt>
    <dgm:pt modelId="{ABB4D405-6F72-424B-A942-9D26F92FEFB8}" type="pres">
      <dgm:prSet presAssocID="{33D61DF9-F557-4B10-8D94-E7CFC6959898}" presName="vert1" presStyleCnt="0"/>
      <dgm:spPr/>
    </dgm:pt>
  </dgm:ptLst>
  <dgm:cxnLst>
    <dgm:cxn modelId="{3A9B2200-45A5-D248-9D63-FC19C4BD49B5}" type="presOf" srcId="{E7BA58FC-437F-4AA1-ADF1-0C43356C0358}" destId="{F7B8214D-89D1-274D-AA17-6C237EC4E38E}" srcOrd="0" destOrd="0" presId="urn:microsoft.com/office/officeart/2008/layout/LinedList"/>
    <dgm:cxn modelId="{8831FE10-FA7F-0242-BD21-2056E4BD3B63}" type="presOf" srcId="{0A4003EB-109C-4F8C-9EF7-B9C730307330}" destId="{5A3F978B-FC20-BD44-84DB-FE4FD8281394}" srcOrd="0" destOrd="0" presId="urn:microsoft.com/office/officeart/2008/layout/LinedList"/>
    <dgm:cxn modelId="{286FA121-2E51-4547-8F48-7B3CC87BB95B}" type="presOf" srcId="{AC1376FA-25EB-4453-AF05-C31B997925A8}" destId="{FCBDC3D3-FD10-5343-8419-FF5118A02BE8}" srcOrd="0" destOrd="0" presId="urn:microsoft.com/office/officeart/2008/layout/LinedList"/>
    <dgm:cxn modelId="{B10F7B47-1E68-424E-AA09-C8953710900C}" srcId="{E7BA58FC-437F-4AA1-ADF1-0C43356C0358}" destId="{0A4003EB-109C-4F8C-9EF7-B9C730307330}" srcOrd="3" destOrd="0" parTransId="{23142A41-5FE7-4F2B-8745-6F84930E98B8}" sibTransId="{D88D653D-3726-4FE0-BD75-6108BF75DD9B}"/>
    <dgm:cxn modelId="{C9EBFB4D-3118-4DAD-91AB-88233E561222}" srcId="{E7BA58FC-437F-4AA1-ADF1-0C43356C0358}" destId="{8E7DE020-80E3-4D76-AA28-36E8BB984E29}" srcOrd="0" destOrd="0" parTransId="{6B74C788-3FCF-4D23-AE09-4F3F4991BDBB}" sibTransId="{A75873A4-C9DC-465B-87BE-98D37375E44C}"/>
    <dgm:cxn modelId="{E34E3663-A887-417F-9E57-23709711FE32}" srcId="{E7BA58FC-437F-4AA1-ADF1-0C43356C0358}" destId="{B93F5F26-DA55-4EE1-9A9C-E8235887C3DE}" srcOrd="2" destOrd="0" parTransId="{3527E9F1-83BF-44DF-B323-67A7B67DD5C9}" sibTransId="{F04F0E0C-9D00-4DFD-AAEF-525711965550}"/>
    <dgm:cxn modelId="{56E7F167-3F0E-B147-AF97-C61C36DC191D}" type="presOf" srcId="{B93F5F26-DA55-4EE1-9A9C-E8235887C3DE}" destId="{A7671C3A-2640-CC48-B5E9-7F116C1BB73D}" srcOrd="0" destOrd="0" presId="urn:microsoft.com/office/officeart/2008/layout/LinedList"/>
    <dgm:cxn modelId="{6BA6DB72-ABBC-45FF-A01E-D66D2678DAE9}" srcId="{E7BA58FC-437F-4AA1-ADF1-0C43356C0358}" destId="{33D61DF9-F557-4B10-8D94-E7CFC6959898}" srcOrd="4" destOrd="0" parTransId="{34661FC7-2537-4F9C-AE14-8944C621EF71}" sibTransId="{1D75E0E3-96AE-4AFF-B44F-2E573BCCE0FE}"/>
    <dgm:cxn modelId="{66C004C4-394E-B041-AE8D-36B99B0E8127}" type="presOf" srcId="{33D61DF9-F557-4B10-8D94-E7CFC6959898}" destId="{FE4FCD4B-754F-6048-A688-65BA1FF4618E}" srcOrd="0" destOrd="0" presId="urn:microsoft.com/office/officeart/2008/layout/LinedList"/>
    <dgm:cxn modelId="{83D354EC-F4D9-4B6D-B369-673C97B9CF77}" srcId="{E7BA58FC-437F-4AA1-ADF1-0C43356C0358}" destId="{AC1376FA-25EB-4453-AF05-C31B997925A8}" srcOrd="1" destOrd="0" parTransId="{CA3203B7-D140-430F-8D69-B9280F4617C9}" sibTransId="{73CCEE44-BF1E-4343-8C08-BE27C78EEAA1}"/>
    <dgm:cxn modelId="{2719F9EC-D95E-3642-BF32-C41E8D03C670}" type="presOf" srcId="{8E7DE020-80E3-4D76-AA28-36E8BB984E29}" destId="{521E20A5-75DB-C64D-9528-238E3CF48BD6}" srcOrd="0" destOrd="0" presId="urn:microsoft.com/office/officeart/2008/layout/LinedList"/>
    <dgm:cxn modelId="{4FB4D3B3-9DA2-C046-8B6E-4BDDC0216EC9}" type="presParOf" srcId="{F7B8214D-89D1-274D-AA17-6C237EC4E38E}" destId="{AA801D13-7949-4045-906B-2CD1F7B0470E}" srcOrd="0" destOrd="0" presId="urn:microsoft.com/office/officeart/2008/layout/LinedList"/>
    <dgm:cxn modelId="{665CF0EF-0D8C-7A41-A3D9-8A3B562144C4}" type="presParOf" srcId="{F7B8214D-89D1-274D-AA17-6C237EC4E38E}" destId="{13BE7434-AA0D-234A-92C8-A62B8574AC3F}" srcOrd="1" destOrd="0" presId="urn:microsoft.com/office/officeart/2008/layout/LinedList"/>
    <dgm:cxn modelId="{1BAFBEE6-7868-144D-BACC-CF0D2467CE77}" type="presParOf" srcId="{13BE7434-AA0D-234A-92C8-A62B8574AC3F}" destId="{521E20A5-75DB-C64D-9528-238E3CF48BD6}" srcOrd="0" destOrd="0" presId="urn:microsoft.com/office/officeart/2008/layout/LinedList"/>
    <dgm:cxn modelId="{8D7400C6-76F3-8D49-A938-1A922027360B}" type="presParOf" srcId="{13BE7434-AA0D-234A-92C8-A62B8574AC3F}" destId="{DAFD6A6D-9E7B-2A48-B0C2-C71D7010F091}" srcOrd="1" destOrd="0" presId="urn:microsoft.com/office/officeart/2008/layout/LinedList"/>
    <dgm:cxn modelId="{7F1746D0-3FC8-1A4E-B578-9F8393F8CF86}" type="presParOf" srcId="{F7B8214D-89D1-274D-AA17-6C237EC4E38E}" destId="{25A21EBE-4A6E-4844-A99B-34DCAE591BF9}" srcOrd="2" destOrd="0" presId="urn:microsoft.com/office/officeart/2008/layout/LinedList"/>
    <dgm:cxn modelId="{0EC0DEC6-F3E2-9548-845D-A756DABEF7EA}" type="presParOf" srcId="{F7B8214D-89D1-274D-AA17-6C237EC4E38E}" destId="{0A099F40-C11A-3041-882E-64C7C413A313}" srcOrd="3" destOrd="0" presId="urn:microsoft.com/office/officeart/2008/layout/LinedList"/>
    <dgm:cxn modelId="{652C0775-0DFF-3045-B0B9-E7B68F878339}" type="presParOf" srcId="{0A099F40-C11A-3041-882E-64C7C413A313}" destId="{FCBDC3D3-FD10-5343-8419-FF5118A02BE8}" srcOrd="0" destOrd="0" presId="urn:microsoft.com/office/officeart/2008/layout/LinedList"/>
    <dgm:cxn modelId="{3249582D-5F57-C440-96B6-8A5486E08B72}" type="presParOf" srcId="{0A099F40-C11A-3041-882E-64C7C413A313}" destId="{E93866C9-0FA6-7D45-AAEB-3D5058CA4D2F}" srcOrd="1" destOrd="0" presId="urn:microsoft.com/office/officeart/2008/layout/LinedList"/>
    <dgm:cxn modelId="{6312EB5C-E676-BF42-BFCD-9996ABCB5FB0}" type="presParOf" srcId="{F7B8214D-89D1-274D-AA17-6C237EC4E38E}" destId="{CE873D7F-BDBE-F845-809B-ABECFB06B8CF}" srcOrd="4" destOrd="0" presId="urn:microsoft.com/office/officeart/2008/layout/LinedList"/>
    <dgm:cxn modelId="{1C0A7250-6D8F-3147-AC40-77407FA0D96C}" type="presParOf" srcId="{F7B8214D-89D1-274D-AA17-6C237EC4E38E}" destId="{4D31230E-13BD-1842-9EBE-8B0EA50BED21}" srcOrd="5" destOrd="0" presId="urn:microsoft.com/office/officeart/2008/layout/LinedList"/>
    <dgm:cxn modelId="{5A9319EC-3095-0B49-A7C2-667C5202F852}" type="presParOf" srcId="{4D31230E-13BD-1842-9EBE-8B0EA50BED21}" destId="{A7671C3A-2640-CC48-B5E9-7F116C1BB73D}" srcOrd="0" destOrd="0" presId="urn:microsoft.com/office/officeart/2008/layout/LinedList"/>
    <dgm:cxn modelId="{9D7D547D-7EE0-064F-9752-F6D0101AD65A}" type="presParOf" srcId="{4D31230E-13BD-1842-9EBE-8B0EA50BED21}" destId="{2B80F9BA-1348-EF4A-AB25-02EE36276E0D}" srcOrd="1" destOrd="0" presId="urn:microsoft.com/office/officeart/2008/layout/LinedList"/>
    <dgm:cxn modelId="{58581B56-AE3E-9847-99EB-850E9997246E}" type="presParOf" srcId="{F7B8214D-89D1-274D-AA17-6C237EC4E38E}" destId="{9AD73ABD-831F-7C46-B650-B50250378FD2}" srcOrd="6" destOrd="0" presId="urn:microsoft.com/office/officeart/2008/layout/LinedList"/>
    <dgm:cxn modelId="{243853FE-FEAF-8A43-8218-AA925DDCFDBC}" type="presParOf" srcId="{F7B8214D-89D1-274D-AA17-6C237EC4E38E}" destId="{B5A5A798-F974-DE47-AD92-6DDADE597D3A}" srcOrd="7" destOrd="0" presId="urn:microsoft.com/office/officeart/2008/layout/LinedList"/>
    <dgm:cxn modelId="{D42D68AC-51CB-6340-A4A3-76E8543B311F}" type="presParOf" srcId="{B5A5A798-F974-DE47-AD92-6DDADE597D3A}" destId="{5A3F978B-FC20-BD44-84DB-FE4FD8281394}" srcOrd="0" destOrd="0" presId="urn:microsoft.com/office/officeart/2008/layout/LinedList"/>
    <dgm:cxn modelId="{5C8BC5D5-FDD9-3F48-9D6B-BA9B8C81A5C8}" type="presParOf" srcId="{B5A5A798-F974-DE47-AD92-6DDADE597D3A}" destId="{41CC5F25-0358-DA4C-8F68-286742C0DE24}" srcOrd="1" destOrd="0" presId="urn:microsoft.com/office/officeart/2008/layout/LinedList"/>
    <dgm:cxn modelId="{30C2B7F0-1261-C440-A4A0-69D73DBC2083}" type="presParOf" srcId="{F7B8214D-89D1-274D-AA17-6C237EC4E38E}" destId="{8433A719-4D7A-434F-A689-DFA030A91198}" srcOrd="8" destOrd="0" presId="urn:microsoft.com/office/officeart/2008/layout/LinedList"/>
    <dgm:cxn modelId="{6F48050F-D9AA-AA4A-9CB9-A38C2567E46D}" type="presParOf" srcId="{F7B8214D-89D1-274D-AA17-6C237EC4E38E}" destId="{A1C5BE7E-1572-4349-8682-988FC9D07A66}" srcOrd="9" destOrd="0" presId="urn:microsoft.com/office/officeart/2008/layout/LinedList"/>
    <dgm:cxn modelId="{52DCFCC0-6E23-C84C-9BA3-7AFFB3A00C27}" type="presParOf" srcId="{A1C5BE7E-1572-4349-8682-988FC9D07A66}" destId="{FE4FCD4B-754F-6048-A688-65BA1FF4618E}" srcOrd="0" destOrd="0" presId="urn:microsoft.com/office/officeart/2008/layout/LinedList"/>
    <dgm:cxn modelId="{1E341782-0E4C-A64D-8683-FB36165AD43C}" type="presParOf" srcId="{A1C5BE7E-1572-4349-8682-988FC9D07A66}" destId="{ABB4D405-6F72-424B-A942-9D26F92FEF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45DE3A-1A89-4A24-B14F-4673FAB2190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57C9FA-D9A8-4E4C-9878-D4A1F9479E61}">
      <dgm:prSet custT="1"/>
      <dgm:spPr/>
      <dgm:t>
        <a:bodyPr/>
        <a:lstStyle/>
        <a:p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Educación intensa y contínua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8ECB23F2-9DA5-4C08-8260-95F500FB8D77}" type="parTrans" cxnId="{2BBD2027-C219-4D10-8D69-1A6E99A7273E}">
      <dgm:prSet/>
      <dgm:spPr/>
      <dgm:t>
        <a:bodyPr/>
        <a:lstStyle/>
        <a:p>
          <a:endParaRPr lang="en-US"/>
        </a:p>
      </dgm:t>
    </dgm:pt>
    <dgm:pt modelId="{C0F383E0-9602-4CD6-B07C-BB4FAA81E021}" type="sibTrans" cxnId="{2BBD2027-C219-4D10-8D69-1A6E99A7273E}">
      <dgm:prSet/>
      <dgm:spPr/>
      <dgm:t>
        <a:bodyPr/>
        <a:lstStyle/>
        <a:p>
          <a:endParaRPr lang="en-US"/>
        </a:p>
      </dgm:t>
    </dgm:pt>
    <dgm:pt modelId="{70FCB829-A199-4E19-B683-91AB916E481B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Detección procoz de elementos de descompensación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FAE28733-AFF5-4079-A5D0-C2E52EA89547}" type="parTrans" cxnId="{4C354242-0651-42F6-AF0F-CA4A93ADC578}">
      <dgm:prSet/>
      <dgm:spPr/>
      <dgm:t>
        <a:bodyPr/>
        <a:lstStyle/>
        <a:p>
          <a:endParaRPr lang="en-US"/>
        </a:p>
      </dgm:t>
    </dgm:pt>
    <dgm:pt modelId="{8A595574-03FC-4042-8C02-AF62D42B843C}" type="sibTrans" cxnId="{4C354242-0651-42F6-AF0F-CA4A93ADC578}">
      <dgm:prSet/>
      <dgm:spPr/>
      <dgm:t>
        <a:bodyPr/>
        <a:lstStyle/>
        <a:p>
          <a:endParaRPr lang="en-US"/>
        </a:p>
      </dgm:t>
    </dgm:pt>
    <dgm:pt modelId="{F3FD0A5C-8482-4E31-BCA9-61469BC93073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Capacitar en autogesitón de la enfermedad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439ACD4-4FAF-4B82-A83E-94AC6E39864B}" type="parTrans" cxnId="{841E481D-712A-41E5-ABBC-2CA1C56520A5}">
      <dgm:prSet/>
      <dgm:spPr/>
      <dgm:t>
        <a:bodyPr/>
        <a:lstStyle/>
        <a:p>
          <a:endParaRPr lang="en-US"/>
        </a:p>
      </dgm:t>
    </dgm:pt>
    <dgm:pt modelId="{1C16EC8D-8DC2-4D3E-B0F0-BAB3A5992DB9}" type="sibTrans" cxnId="{841E481D-712A-41E5-ABBC-2CA1C56520A5}">
      <dgm:prSet/>
      <dgm:spPr/>
      <dgm:t>
        <a:bodyPr/>
        <a:lstStyle/>
        <a:p>
          <a:endParaRPr lang="en-US"/>
        </a:p>
      </dgm:t>
    </dgm:pt>
    <dgm:pt modelId="{88F7A0F0-7D27-471D-8E4A-A14F8D3BBE65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Monitorizar y estimular cumplimiento tratamiento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D43AB189-2EB9-414B-96C7-C830EF072AF3}" type="parTrans" cxnId="{25EEA28A-4F9A-4260-A987-8CC489D5DBCC}">
      <dgm:prSet/>
      <dgm:spPr/>
      <dgm:t>
        <a:bodyPr/>
        <a:lstStyle/>
        <a:p>
          <a:endParaRPr lang="en-US"/>
        </a:p>
      </dgm:t>
    </dgm:pt>
    <dgm:pt modelId="{CC1FCD93-DAB6-480E-99B4-122A69EDF56E}" type="sibTrans" cxnId="{25EEA28A-4F9A-4260-A987-8CC489D5DBCC}">
      <dgm:prSet/>
      <dgm:spPr/>
      <dgm:t>
        <a:bodyPr/>
        <a:lstStyle/>
        <a:p>
          <a:endParaRPr lang="en-US"/>
        </a:p>
      </dgm:t>
    </dgm:pt>
    <dgm:pt modelId="{DDD4083E-9AD3-4308-9063-DE9E29B8633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Interrogatorio y controles predeterminados y registro en planilla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E9EF7B6A-D599-4A03-ABC8-36664E14B210}" type="parTrans" cxnId="{5ACEA040-6DC3-4DE2-86C1-88AD8AA2A2D2}">
      <dgm:prSet/>
      <dgm:spPr/>
      <dgm:t>
        <a:bodyPr/>
        <a:lstStyle/>
        <a:p>
          <a:endParaRPr lang="en-US"/>
        </a:p>
      </dgm:t>
    </dgm:pt>
    <dgm:pt modelId="{75358677-472F-4730-A8A8-2B63B23B81DD}" type="sibTrans" cxnId="{5ACEA040-6DC3-4DE2-86C1-88AD8AA2A2D2}">
      <dgm:prSet/>
      <dgm:spPr/>
      <dgm:t>
        <a:bodyPr/>
        <a:lstStyle/>
        <a:p>
          <a:endParaRPr lang="en-US"/>
        </a:p>
      </dgm:t>
    </dgm:pt>
    <dgm:pt modelId="{7EC61B3B-CD01-4927-865B-79F42B89D46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Administración de medicación parenteral si es necesario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2F586AD3-4782-4F90-989A-1281B921E521}" type="parTrans" cxnId="{65D4FE7F-42F7-41ED-AFCC-12FBDC4A2DC0}">
      <dgm:prSet/>
      <dgm:spPr/>
      <dgm:t>
        <a:bodyPr/>
        <a:lstStyle/>
        <a:p>
          <a:endParaRPr lang="en-US"/>
        </a:p>
      </dgm:t>
    </dgm:pt>
    <dgm:pt modelId="{47CE0877-DD97-4075-A165-6F8E9F203D77}" type="sibTrans" cxnId="{65D4FE7F-42F7-41ED-AFCC-12FBDC4A2DC0}">
      <dgm:prSet/>
      <dgm:spPr/>
      <dgm:t>
        <a:bodyPr/>
        <a:lstStyle/>
        <a:p>
          <a:endParaRPr lang="en-US"/>
        </a:p>
      </dgm:t>
    </dgm:pt>
    <dgm:pt modelId="{49CEAD2B-E60E-4418-9950-434C3D868507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Comunicación con   licenciada de enfermería domiciliaria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B25E517C-9234-412E-B284-524929D13A9C}" type="parTrans" cxnId="{F64A741A-37D4-4A48-BE9C-51D3157C4DD0}">
      <dgm:prSet/>
      <dgm:spPr/>
      <dgm:t>
        <a:bodyPr/>
        <a:lstStyle/>
        <a:p>
          <a:endParaRPr lang="en-US"/>
        </a:p>
      </dgm:t>
    </dgm:pt>
    <dgm:pt modelId="{565A1404-D132-4BB5-9DDF-7882A7A56CB8}" type="sibTrans" cxnId="{F64A741A-37D4-4A48-BE9C-51D3157C4DD0}">
      <dgm:prSet/>
      <dgm:spPr/>
      <dgm:t>
        <a:bodyPr/>
        <a:lstStyle/>
        <a:p>
          <a:endParaRPr lang="en-US"/>
        </a:p>
      </dgm:t>
    </dgm:pt>
    <dgm:pt modelId="{2E2AD544-7325-5641-B470-3E60B8ADEDF3}" type="pres">
      <dgm:prSet presAssocID="{1F45DE3A-1A89-4A24-B14F-4673FAB21905}" presName="vert0" presStyleCnt="0">
        <dgm:presLayoutVars>
          <dgm:dir/>
          <dgm:animOne val="branch"/>
          <dgm:animLvl val="lvl"/>
        </dgm:presLayoutVars>
      </dgm:prSet>
      <dgm:spPr/>
    </dgm:pt>
    <dgm:pt modelId="{51110B8A-F558-FB41-86A8-1826D4088358}" type="pres">
      <dgm:prSet presAssocID="{1C57C9FA-D9A8-4E4C-9878-D4A1F9479E61}" presName="thickLine" presStyleLbl="alignNode1" presStyleIdx="0" presStyleCnt="7"/>
      <dgm:spPr/>
    </dgm:pt>
    <dgm:pt modelId="{4B6497CB-EA1D-944B-93FC-710C4831B9D5}" type="pres">
      <dgm:prSet presAssocID="{1C57C9FA-D9A8-4E4C-9878-D4A1F9479E61}" presName="horz1" presStyleCnt="0"/>
      <dgm:spPr/>
    </dgm:pt>
    <dgm:pt modelId="{351D99D2-35C0-9E47-8E42-321FA661447B}" type="pres">
      <dgm:prSet presAssocID="{1C57C9FA-D9A8-4E4C-9878-D4A1F9479E61}" presName="tx1" presStyleLbl="revTx" presStyleIdx="0" presStyleCnt="7"/>
      <dgm:spPr/>
    </dgm:pt>
    <dgm:pt modelId="{BC9D7A5D-77C9-F24B-B63E-14A46817A0AB}" type="pres">
      <dgm:prSet presAssocID="{1C57C9FA-D9A8-4E4C-9878-D4A1F9479E61}" presName="vert1" presStyleCnt="0"/>
      <dgm:spPr/>
    </dgm:pt>
    <dgm:pt modelId="{1A4ED475-DAD8-FE44-8F0A-A0A2843408E2}" type="pres">
      <dgm:prSet presAssocID="{70FCB829-A199-4E19-B683-91AB916E481B}" presName="thickLine" presStyleLbl="alignNode1" presStyleIdx="1" presStyleCnt="7"/>
      <dgm:spPr/>
    </dgm:pt>
    <dgm:pt modelId="{999A516E-9AD9-5D4F-8C76-39F10C69E759}" type="pres">
      <dgm:prSet presAssocID="{70FCB829-A199-4E19-B683-91AB916E481B}" presName="horz1" presStyleCnt="0"/>
      <dgm:spPr/>
    </dgm:pt>
    <dgm:pt modelId="{7110903E-F1C8-C040-986B-F61C49A0F0FE}" type="pres">
      <dgm:prSet presAssocID="{70FCB829-A199-4E19-B683-91AB916E481B}" presName="tx1" presStyleLbl="revTx" presStyleIdx="1" presStyleCnt="7"/>
      <dgm:spPr/>
    </dgm:pt>
    <dgm:pt modelId="{7D061DB1-9AB2-D844-8C44-63DD732D3453}" type="pres">
      <dgm:prSet presAssocID="{70FCB829-A199-4E19-B683-91AB916E481B}" presName="vert1" presStyleCnt="0"/>
      <dgm:spPr/>
    </dgm:pt>
    <dgm:pt modelId="{5CAFF4BB-078D-A14A-8EF7-AC6D89165239}" type="pres">
      <dgm:prSet presAssocID="{F3FD0A5C-8482-4E31-BCA9-61469BC93073}" presName="thickLine" presStyleLbl="alignNode1" presStyleIdx="2" presStyleCnt="7"/>
      <dgm:spPr/>
    </dgm:pt>
    <dgm:pt modelId="{5ABB3A50-2B6C-294E-8AA7-A9D989C5029D}" type="pres">
      <dgm:prSet presAssocID="{F3FD0A5C-8482-4E31-BCA9-61469BC93073}" presName="horz1" presStyleCnt="0"/>
      <dgm:spPr/>
    </dgm:pt>
    <dgm:pt modelId="{21E6BE31-3928-C741-A523-F03860204B10}" type="pres">
      <dgm:prSet presAssocID="{F3FD0A5C-8482-4E31-BCA9-61469BC93073}" presName="tx1" presStyleLbl="revTx" presStyleIdx="2" presStyleCnt="7"/>
      <dgm:spPr/>
    </dgm:pt>
    <dgm:pt modelId="{BEC08970-24C3-FE49-8DDD-9858407FB80E}" type="pres">
      <dgm:prSet presAssocID="{F3FD0A5C-8482-4E31-BCA9-61469BC93073}" presName="vert1" presStyleCnt="0"/>
      <dgm:spPr/>
    </dgm:pt>
    <dgm:pt modelId="{7FDDD092-0DF0-9345-9F19-B21448785C56}" type="pres">
      <dgm:prSet presAssocID="{88F7A0F0-7D27-471D-8E4A-A14F8D3BBE65}" presName="thickLine" presStyleLbl="alignNode1" presStyleIdx="3" presStyleCnt="7"/>
      <dgm:spPr/>
    </dgm:pt>
    <dgm:pt modelId="{4CEE4502-C81E-6D4F-BAE8-63A6D2E0FD17}" type="pres">
      <dgm:prSet presAssocID="{88F7A0F0-7D27-471D-8E4A-A14F8D3BBE65}" presName="horz1" presStyleCnt="0"/>
      <dgm:spPr/>
    </dgm:pt>
    <dgm:pt modelId="{99B316BD-8883-8D40-90A4-E6A9CBACDF9E}" type="pres">
      <dgm:prSet presAssocID="{88F7A0F0-7D27-471D-8E4A-A14F8D3BBE65}" presName="tx1" presStyleLbl="revTx" presStyleIdx="3" presStyleCnt="7"/>
      <dgm:spPr/>
    </dgm:pt>
    <dgm:pt modelId="{2086829E-C32F-FD4D-AE96-B7945B47A225}" type="pres">
      <dgm:prSet presAssocID="{88F7A0F0-7D27-471D-8E4A-A14F8D3BBE65}" presName="vert1" presStyleCnt="0"/>
      <dgm:spPr/>
    </dgm:pt>
    <dgm:pt modelId="{C780E225-0523-C84A-9336-77CA3C5FF409}" type="pres">
      <dgm:prSet presAssocID="{DDD4083E-9AD3-4308-9063-DE9E29B8633C}" presName="thickLine" presStyleLbl="alignNode1" presStyleIdx="4" presStyleCnt="7"/>
      <dgm:spPr/>
    </dgm:pt>
    <dgm:pt modelId="{BAF59B57-8526-B246-976D-7588D5C00A03}" type="pres">
      <dgm:prSet presAssocID="{DDD4083E-9AD3-4308-9063-DE9E29B8633C}" presName="horz1" presStyleCnt="0"/>
      <dgm:spPr/>
    </dgm:pt>
    <dgm:pt modelId="{D19A7F2A-4522-E24C-AAA7-D7E88A36D41A}" type="pres">
      <dgm:prSet presAssocID="{DDD4083E-9AD3-4308-9063-DE9E29B8633C}" presName="tx1" presStyleLbl="revTx" presStyleIdx="4" presStyleCnt="7"/>
      <dgm:spPr/>
    </dgm:pt>
    <dgm:pt modelId="{006EF6B6-9D09-1241-8B32-38290A22A47F}" type="pres">
      <dgm:prSet presAssocID="{DDD4083E-9AD3-4308-9063-DE9E29B8633C}" presName="vert1" presStyleCnt="0"/>
      <dgm:spPr/>
    </dgm:pt>
    <dgm:pt modelId="{D398A49F-C392-114A-90D6-205593BA22EA}" type="pres">
      <dgm:prSet presAssocID="{7EC61B3B-CD01-4927-865B-79F42B89D46C}" presName="thickLine" presStyleLbl="alignNode1" presStyleIdx="5" presStyleCnt="7"/>
      <dgm:spPr/>
    </dgm:pt>
    <dgm:pt modelId="{04AC133C-89DD-A144-AE8B-7AD100CD196A}" type="pres">
      <dgm:prSet presAssocID="{7EC61B3B-CD01-4927-865B-79F42B89D46C}" presName="horz1" presStyleCnt="0"/>
      <dgm:spPr/>
    </dgm:pt>
    <dgm:pt modelId="{3541B2C1-95AC-2345-A971-0E97626F8E39}" type="pres">
      <dgm:prSet presAssocID="{7EC61B3B-CD01-4927-865B-79F42B89D46C}" presName="tx1" presStyleLbl="revTx" presStyleIdx="5" presStyleCnt="7"/>
      <dgm:spPr/>
    </dgm:pt>
    <dgm:pt modelId="{2D347B2A-8C0C-C64A-B3EB-BB649644E5C8}" type="pres">
      <dgm:prSet presAssocID="{7EC61B3B-CD01-4927-865B-79F42B89D46C}" presName="vert1" presStyleCnt="0"/>
      <dgm:spPr/>
    </dgm:pt>
    <dgm:pt modelId="{545767B0-D2B1-EB40-B135-D04A4277B368}" type="pres">
      <dgm:prSet presAssocID="{49CEAD2B-E60E-4418-9950-434C3D868507}" presName="thickLine" presStyleLbl="alignNode1" presStyleIdx="6" presStyleCnt="7"/>
      <dgm:spPr/>
    </dgm:pt>
    <dgm:pt modelId="{60097D3C-829B-EF43-8175-26D92D424535}" type="pres">
      <dgm:prSet presAssocID="{49CEAD2B-E60E-4418-9950-434C3D868507}" presName="horz1" presStyleCnt="0"/>
      <dgm:spPr/>
    </dgm:pt>
    <dgm:pt modelId="{E41A84F0-2E28-0741-99A3-A1F6DA9CF3CE}" type="pres">
      <dgm:prSet presAssocID="{49CEAD2B-E60E-4418-9950-434C3D868507}" presName="tx1" presStyleLbl="revTx" presStyleIdx="6" presStyleCnt="7"/>
      <dgm:spPr/>
    </dgm:pt>
    <dgm:pt modelId="{A697D1DC-6D70-3B4C-B599-9CA4AFA350A5}" type="pres">
      <dgm:prSet presAssocID="{49CEAD2B-E60E-4418-9950-434C3D868507}" presName="vert1" presStyleCnt="0"/>
      <dgm:spPr/>
    </dgm:pt>
  </dgm:ptLst>
  <dgm:cxnLst>
    <dgm:cxn modelId="{EF352318-B6A6-8842-A7D0-9FE3E7BCED7E}" type="presOf" srcId="{88F7A0F0-7D27-471D-8E4A-A14F8D3BBE65}" destId="{99B316BD-8883-8D40-90A4-E6A9CBACDF9E}" srcOrd="0" destOrd="0" presId="urn:microsoft.com/office/officeart/2008/layout/LinedList"/>
    <dgm:cxn modelId="{F64A741A-37D4-4A48-BE9C-51D3157C4DD0}" srcId="{1F45DE3A-1A89-4A24-B14F-4673FAB21905}" destId="{49CEAD2B-E60E-4418-9950-434C3D868507}" srcOrd="6" destOrd="0" parTransId="{B25E517C-9234-412E-B284-524929D13A9C}" sibTransId="{565A1404-D132-4BB5-9DDF-7882A7A56CB8}"/>
    <dgm:cxn modelId="{841E481D-712A-41E5-ABBC-2CA1C56520A5}" srcId="{1F45DE3A-1A89-4A24-B14F-4673FAB21905}" destId="{F3FD0A5C-8482-4E31-BCA9-61469BC93073}" srcOrd="2" destOrd="0" parTransId="{A439ACD4-4FAF-4B82-A83E-94AC6E39864B}" sibTransId="{1C16EC8D-8DC2-4D3E-B0F0-BAB3A5992DB9}"/>
    <dgm:cxn modelId="{2BBD2027-C219-4D10-8D69-1A6E99A7273E}" srcId="{1F45DE3A-1A89-4A24-B14F-4673FAB21905}" destId="{1C57C9FA-D9A8-4E4C-9878-D4A1F9479E61}" srcOrd="0" destOrd="0" parTransId="{8ECB23F2-9DA5-4C08-8260-95F500FB8D77}" sibTransId="{C0F383E0-9602-4CD6-B07C-BB4FAA81E021}"/>
    <dgm:cxn modelId="{5ACEA040-6DC3-4DE2-86C1-88AD8AA2A2D2}" srcId="{1F45DE3A-1A89-4A24-B14F-4673FAB21905}" destId="{DDD4083E-9AD3-4308-9063-DE9E29B8633C}" srcOrd="4" destOrd="0" parTransId="{E9EF7B6A-D599-4A03-ABC8-36664E14B210}" sibTransId="{75358677-472F-4730-A8A8-2B63B23B81DD}"/>
    <dgm:cxn modelId="{B53D6541-2A7E-5042-AC31-48F366BDB7E3}" type="presOf" srcId="{F3FD0A5C-8482-4E31-BCA9-61469BC93073}" destId="{21E6BE31-3928-C741-A523-F03860204B10}" srcOrd="0" destOrd="0" presId="urn:microsoft.com/office/officeart/2008/layout/LinedList"/>
    <dgm:cxn modelId="{4C354242-0651-42F6-AF0F-CA4A93ADC578}" srcId="{1F45DE3A-1A89-4A24-B14F-4673FAB21905}" destId="{70FCB829-A199-4E19-B683-91AB916E481B}" srcOrd="1" destOrd="0" parTransId="{FAE28733-AFF5-4079-A5D0-C2E52EA89547}" sibTransId="{8A595574-03FC-4042-8C02-AF62D42B843C}"/>
    <dgm:cxn modelId="{2C1BBC4E-0C14-AA4C-B0A3-0BF7CF357B56}" type="presOf" srcId="{7EC61B3B-CD01-4927-865B-79F42B89D46C}" destId="{3541B2C1-95AC-2345-A971-0E97626F8E39}" srcOrd="0" destOrd="0" presId="urn:microsoft.com/office/officeart/2008/layout/LinedList"/>
    <dgm:cxn modelId="{A5FB735A-A44F-7540-B547-2505F2433EB3}" type="presOf" srcId="{DDD4083E-9AD3-4308-9063-DE9E29B8633C}" destId="{D19A7F2A-4522-E24C-AAA7-D7E88A36D41A}" srcOrd="0" destOrd="0" presId="urn:microsoft.com/office/officeart/2008/layout/LinedList"/>
    <dgm:cxn modelId="{9DC6726B-2A12-454A-A386-EB7324E5C6B8}" type="presOf" srcId="{70FCB829-A199-4E19-B683-91AB916E481B}" destId="{7110903E-F1C8-C040-986B-F61C49A0F0FE}" srcOrd="0" destOrd="0" presId="urn:microsoft.com/office/officeart/2008/layout/LinedList"/>
    <dgm:cxn modelId="{65D4FE7F-42F7-41ED-AFCC-12FBDC4A2DC0}" srcId="{1F45DE3A-1A89-4A24-B14F-4673FAB21905}" destId="{7EC61B3B-CD01-4927-865B-79F42B89D46C}" srcOrd="5" destOrd="0" parTransId="{2F586AD3-4782-4F90-989A-1281B921E521}" sibTransId="{47CE0877-DD97-4075-A165-6F8E9F203D77}"/>
    <dgm:cxn modelId="{25EEA28A-4F9A-4260-A987-8CC489D5DBCC}" srcId="{1F45DE3A-1A89-4A24-B14F-4673FAB21905}" destId="{88F7A0F0-7D27-471D-8E4A-A14F8D3BBE65}" srcOrd="3" destOrd="0" parTransId="{D43AB189-2EB9-414B-96C7-C830EF072AF3}" sibTransId="{CC1FCD93-DAB6-480E-99B4-122A69EDF56E}"/>
    <dgm:cxn modelId="{DF39C48C-27C1-1244-BDCC-D7A76DA9970E}" type="presOf" srcId="{49CEAD2B-E60E-4418-9950-434C3D868507}" destId="{E41A84F0-2E28-0741-99A3-A1F6DA9CF3CE}" srcOrd="0" destOrd="0" presId="urn:microsoft.com/office/officeart/2008/layout/LinedList"/>
    <dgm:cxn modelId="{063755CA-8521-9244-ADEE-D2224B74168E}" type="presOf" srcId="{1C57C9FA-D9A8-4E4C-9878-D4A1F9479E61}" destId="{351D99D2-35C0-9E47-8E42-321FA661447B}" srcOrd="0" destOrd="0" presId="urn:microsoft.com/office/officeart/2008/layout/LinedList"/>
    <dgm:cxn modelId="{628428F5-F4DF-1740-AF86-88BB59AAB920}" type="presOf" srcId="{1F45DE3A-1A89-4A24-B14F-4673FAB21905}" destId="{2E2AD544-7325-5641-B470-3E60B8ADEDF3}" srcOrd="0" destOrd="0" presId="urn:microsoft.com/office/officeart/2008/layout/LinedList"/>
    <dgm:cxn modelId="{E50C6E49-9D39-C648-A954-B0BFC196E987}" type="presParOf" srcId="{2E2AD544-7325-5641-B470-3E60B8ADEDF3}" destId="{51110B8A-F558-FB41-86A8-1826D4088358}" srcOrd="0" destOrd="0" presId="urn:microsoft.com/office/officeart/2008/layout/LinedList"/>
    <dgm:cxn modelId="{E96D5D34-5408-594D-81DD-35FD1CE8CC7E}" type="presParOf" srcId="{2E2AD544-7325-5641-B470-3E60B8ADEDF3}" destId="{4B6497CB-EA1D-944B-93FC-710C4831B9D5}" srcOrd="1" destOrd="0" presId="urn:microsoft.com/office/officeart/2008/layout/LinedList"/>
    <dgm:cxn modelId="{0061BFF2-7627-A549-A85D-F83D726886B5}" type="presParOf" srcId="{4B6497CB-EA1D-944B-93FC-710C4831B9D5}" destId="{351D99D2-35C0-9E47-8E42-321FA661447B}" srcOrd="0" destOrd="0" presId="urn:microsoft.com/office/officeart/2008/layout/LinedList"/>
    <dgm:cxn modelId="{CA281C66-A22E-1045-8C62-F19DD8530249}" type="presParOf" srcId="{4B6497CB-EA1D-944B-93FC-710C4831B9D5}" destId="{BC9D7A5D-77C9-F24B-B63E-14A46817A0AB}" srcOrd="1" destOrd="0" presId="urn:microsoft.com/office/officeart/2008/layout/LinedList"/>
    <dgm:cxn modelId="{8E3E8D2F-1DC1-0E4D-912C-3120C3C9775E}" type="presParOf" srcId="{2E2AD544-7325-5641-B470-3E60B8ADEDF3}" destId="{1A4ED475-DAD8-FE44-8F0A-A0A2843408E2}" srcOrd="2" destOrd="0" presId="urn:microsoft.com/office/officeart/2008/layout/LinedList"/>
    <dgm:cxn modelId="{3A7570B7-FC1D-DC46-9E91-876ABBE2E596}" type="presParOf" srcId="{2E2AD544-7325-5641-B470-3E60B8ADEDF3}" destId="{999A516E-9AD9-5D4F-8C76-39F10C69E759}" srcOrd="3" destOrd="0" presId="urn:microsoft.com/office/officeart/2008/layout/LinedList"/>
    <dgm:cxn modelId="{B1839BB6-9E35-7042-82D7-DE6D7259F093}" type="presParOf" srcId="{999A516E-9AD9-5D4F-8C76-39F10C69E759}" destId="{7110903E-F1C8-C040-986B-F61C49A0F0FE}" srcOrd="0" destOrd="0" presId="urn:microsoft.com/office/officeart/2008/layout/LinedList"/>
    <dgm:cxn modelId="{82755814-226A-8E47-A7B1-FF881B5C5351}" type="presParOf" srcId="{999A516E-9AD9-5D4F-8C76-39F10C69E759}" destId="{7D061DB1-9AB2-D844-8C44-63DD732D3453}" srcOrd="1" destOrd="0" presId="urn:microsoft.com/office/officeart/2008/layout/LinedList"/>
    <dgm:cxn modelId="{2C12DFA8-7A9D-7848-B714-1B42D9C9F819}" type="presParOf" srcId="{2E2AD544-7325-5641-B470-3E60B8ADEDF3}" destId="{5CAFF4BB-078D-A14A-8EF7-AC6D89165239}" srcOrd="4" destOrd="0" presId="urn:microsoft.com/office/officeart/2008/layout/LinedList"/>
    <dgm:cxn modelId="{CF286167-B1A9-264C-BD57-ABF6E3CD5DA2}" type="presParOf" srcId="{2E2AD544-7325-5641-B470-3E60B8ADEDF3}" destId="{5ABB3A50-2B6C-294E-8AA7-A9D989C5029D}" srcOrd="5" destOrd="0" presId="urn:microsoft.com/office/officeart/2008/layout/LinedList"/>
    <dgm:cxn modelId="{31542B38-0CAD-CE44-BBF2-0DCF954963A6}" type="presParOf" srcId="{5ABB3A50-2B6C-294E-8AA7-A9D989C5029D}" destId="{21E6BE31-3928-C741-A523-F03860204B10}" srcOrd="0" destOrd="0" presId="urn:microsoft.com/office/officeart/2008/layout/LinedList"/>
    <dgm:cxn modelId="{57CDD534-6732-7E4F-ABBF-FF3BD16AB862}" type="presParOf" srcId="{5ABB3A50-2B6C-294E-8AA7-A9D989C5029D}" destId="{BEC08970-24C3-FE49-8DDD-9858407FB80E}" srcOrd="1" destOrd="0" presId="urn:microsoft.com/office/officeart/2008/layout/LinedList"/>
    <dgm:cxn modelId="{536D0ADB-ED43-6848-B2FD-4CF41892B75F}" type="presParOf" srcId="{2E2AD544-7325-5641-B470-3E60B8ADEDF3}" destId="{7FDDD092-0DF0-9345-9F19-B21448785C56}" srcOrd="6" destOrd="0" presId="urn:microsoft.com/office/officeart/2008/layout/LinedList"/>
    <dgm:cxn modelId="{F24E4F4E-18C9-CF4C-A9D8-15BFE21B7C89}" type="presParOf" srcId="{2E2AD544-7325-5641-B470-3E60B8ADEDF3}" destId="{4CEE4502-C81E-6D4F-BAE8-63A6D2E0FD17}" srcOrd="7" destOrd="0" presId="urn:microsoft.com/office/officeart/2008/layout/LinedList"/>
    <dgm:cxn modelId="{DDF71F6B-0C63-C344-9F42-4ED4114C1FD9}" type="presParOf" srcId="{4CEE4502-C81E-6D4F-BAE8-63A6D2E0FD17}" destId="{99B316BD-8883-8D40-90A4-E6A9CBACDF9E}" srcOrd="0" destOrd="0" presId="urn:microsoft.com/office/officeart/2008/layout/LinedList"/>
    <dgm:cxn modelId="{A00E5AF7-ADFB-504F-888D-1AEB28EE1797}" type="presParOf" srcId="{4CEE4502-C81E-6D4F-BAE8-63A6D2E0FD17}" destId="{2086829E-C32F-FD4D-AE96-B7945B47A225}" srcOrd="1" destOrd="0" presId="urn:microsoft.com/office/officeart/2008/layout/LinedList"/>
    <dgm:cxn modelId="{6B22C7A4-726A-3A40-9146-16C47056ED7E}" type="presParOf" srcId="{2E2AD544-7325-5641-B470-3E60B8ADEDF3}" destId="{C780E225-0523-C84A-9336-77CA3C5FF409}" srcOrd="8" destOrd="0" presId="urn:microsoft.com/office/officeart/2008/layout/LinedList"/>
    <dgm:cxn modelId="{55E6797E-035D-EC4A-A1FE-820FD15952DF}" type="presParOf" srcId="{2E2AD544-7325-5641-B470-3E60B8ADEDF3}" destId="{BAF59B57-8526-B246-976D-7588D5C00A03}" srcOrd="9" destOrd="0" presId="urn:microsoft.com/office/officeart/2008/layout/LinedList"/>
    <dgm:cxn modelId="{9DF23487-E931-A047-8691-D4C6FED55A98}" type="presParOf" srcId="{BAF59B57-8526-B246-976D-7588D5C00A03}" destId="{D19A7F2A-4522-E24C-AAA7-D7E88A36D41A}" srcOrd="0" destOrd="0" presId="urn:microsoft.com/office/officeart/2008/layout/LinedList"/>
    <dgm:cxn modelId="{9E98479C-6DAF-C94D-995C-00B0FF0F6ECA}" type="presParOf" srcId="{BAF59B57-8526-B246-976D-7588D5C00A03}" destId="{006EF6B6-9D09-1241-8B32-38290A22A47F}" srcOrd="1" destOrd="0" presId="urn:microsoft.com/office/officeart/2008/layout/LinedList"/>
    <dgm:cxn modelId="{38CA7A28-8D28-B043-A429-6F8A1365F514}" type="presParOf" srcId="{2E2AD544-7325-5641-B470-3E60B8ADEDF3}" destId="{D398A49F-C392-114A-90D6-205593BA22EA}" srcOrd="10" destOrd="0" presId="urn:microsoft.com/office/officeart/2008/layout/LinedList"/>
    <dgm:cxn modelId="{F062DC14-B6FD-314A-9090-DCF71626F6C6}" type="presParOf" srcId="{2E2AD544-7325-5641-B470-3E60B8ADEDF3}" destId="{04AC133C-89DD-A144-AE8B-7AD100CD196A}" srcOrd="11" destOrd="0" presId="urn:microsoft.com/office/officeart/2008/layout/LinedList"/>
    <dgm:cxn modelId="{58930ED3-E20A-CA4F-9635-0CA32B192DBD}" type="presParOf" srcId="{04AC133C-89DD-A144-AE8B-7AD100CD196A}" destId="{3541B2C1-95AC-2345-A971-0E97626F8E39}" srcOrd="0" destOrd="0" presId="urn:microsoft.com/office/officeart/2008/layout/LinedList"/>
    <dgm:cxn modelId="{30D4F00E-75B7-2A49-855A-7D9B97FE717B}" type="presParOf" srcId="{04AC133C-89DD-A144-AE8B-7AD100CD196A}" destId="{2D347B2A-8C0C-C64A-B3EB-BB649644E5C8}" srcOrd="1" destOrd="0" presId="urn:microsoft.com/office/officeart/2008/layout/LinedList"/>
    <dgm:cxn modelId="{F387BA7B-4B8D-F644-8A8D-A347AF6239EE}" type="presParOf" srcId="{2E2AD544-7325-5641-B470-3E60B8ADEDF3}" destId="{545767B0-D2B1-EB40-B135-D04A4277B368}" srcOrd="12" destOrd="0" presId="urn:microsoft.com/office/officeart/2008/layout/LinedList"/>
    <dgm:cxn modelId="{7D691135-A605-604F-9C58-4F85F7A2FA1A}" type="presParOf" srcId="{2E2AD544-7325-5641-B470-3E60B8ADEDF3}" destId="{60097D3C-829B-EF43-8175-26D92D424535}" srcOrd="13" destOrd="0" presId="urn:microsoft.com/office/officeart/2008/layout/LinedList"/>
    <dgm:cxn modelId="{C622A89D-B097-5D47-9B13-A31A1DA73699}" type="presParOf" srcId="{60097D3C-829B-EF43-8175-26D92D424535}" destId="{E41A84F0-2E28-0741-99A3-A1F6DA9CF3CE}" srcOrd="0" destOrd="0" presId="urn:microsoft.com/office/officeart/2008/layout/LinedList"/>
    <dgm:cxn modelId="{FBC65CB6-E625-0C40-B19E-F1E95A1D209C}" type="presParOf" srcId="{60097D3C-829B-EF43-8175-26D92D424535}" destId="{A697D1DC-6D70-3B4C-B599-9CA4AFA350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D7546-12AD-489B-A0A2-315FB5DE31D9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11339-58B3-4195-A1A2-11FAA0260010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BADE6-15F7-45D8-80A1-AFA452A0629A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Proceso asistencial </a:t>
          </a:r>
          <a:r>
            <a:rPr lang="es-UY" sz="2000" kern="1200" dirty="0">
              <a:latin typeface="Calibri" panose="020F0502020204030204" pitchFamily="34" charset="0"/>
              <a:cs typeface="Calibri" panose="020F0502020204030204" pitchFamily="34" charset="0"/>
            </a:rPr>
            <a:t>basado en la </a:t>
          </a:r>
          <a:r>
            <a:rPr lang="es-UY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gestión clínica</a:t>
          </a:r>
          <a:r>
            <a:rPr lang="es-UY" sz="2000" kern="1200" dirty="0">
              <a:latin typeface="Calibri" panose="020F0502020204030204" pitchFamily="34" charset="0"/>
              <a:cs typeface="Calibri" panose="020F0502020204030204" pitchFamily="34" charset="0"/>
            </a:rPr>
            <a:t> dirigida al  </a:t>
          </a:r>
          <a:r>
            <a:rPr lang="es-UY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abordaje del paciente con  IC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7183" y="1805"/>
        <a:ext cx="9458416" cy="915310"/>
      </dsp:txXfrm>
    </dsp:sp>
    <dsp:sp modelId="{260DB19C-09F5-452E-8BB6-498FDB643CAB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38FF8-424C-43F4-8452-ECE49F2F140D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682FD-A297-4F73-B4CD-4B2413CA59F3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kern="1200" dirty="0">
              <a:latin typeface="Calibri" panose="020F0502020204030204" pitchFamily="34" charset="0"/>
              <a:cs typeface="Calibri" panose="020F0502020204030204" pitchFamily="34" charset="0"/>
            </a:rPr>
            <a:t>Elegido por su </a:t>
          </a:r>
          <a:r>
            <a:rPr lang="es-UY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frecuencia</a:t>
          </a:r>
          <a:r>
            <a:rPr lang="es-UY" sz="20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s-UY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elevada morbimortalidad</a:t>
          </a:r>
          <a:r>
            <a:rPr lang="es-UY" sz="2000" kern="1200" dirty="0">
              <a:latin typeface="Calibri" panose="020F0502020204030204" pitchFamily="34" charset="0"/>
              <a:cs typeface="Calibri" panose="020F0502020204030204" pitchFamily="34" charset="0"/>
            </a:rPr>
            <a:t>, elevados </a:t>
          </a:r>
          <a:r>
            <a:rPr lang="es-UY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costos sociosanitarios </a:t>
          </a:r>
          <a:r>
            <a:rPr lang="es-UY" sz="20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s-UY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escasa percepción de severidad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7183" y="1145944"/>
        <a:ext cx="9458416" cy="915310"/>
      </dsp:txXfrm>
    </dsp:sp>
    <dsp:sp modelId="{1EB4936B-7A37-4C0B-AC86-9C7A5369F320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81FB0-8781-4010-8CAA-F8F9AA9BBEF7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18D98-F3B9-4413-B15C-4C3C89880B20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Equipo  interdisciplinario e interniveles</a:t>
          </a:r>
          <a:r>
            <a:rPr lang="es-UY" sz="2000" kern="1200" dirty="0">
              <a:latin typeface="Calibri" panose="020F0502020204030204" pitchFamily="34" charset="0"/>
              <a:cs typeface="Calibri" panose="020F0502020204030204" pitchFamily="34" charset="0"/>
            </a:rPr>
            <a:t>,  </a:t>
          </a:r>
          <a:r>
            <a:rPr lang="es-UY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centrado en el paciente </a:t>
          </a:r>
          <a:r>
            <a:rPr lang="es-UY" sz="2000" kern="1200" dirty="0">
              <a:latin typeface="Calibri" panose="020F0502020204030204" pitchFamily="34" charset="0"/>
              <a:cs typeface="Calibri" panose="020F0502020204030204" pitchFamily="34" charset="0"/>
            </a:rPr>
            <a:t>y abarcando  </a:t>
          </a:r>
          <a:r>
            <a:rPr lang="es-UY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el recorrido del paciente por el sistema sanitario.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7183" y="2290082"/>
        <a:ext cx="9458416" cy="915310"/>
      </dsp:txXfrm>
    </dsp:sp>
    <dsp:sp modelId="{D10C01B8-9583-40C2-BBA2-A1B0E429C998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0B5FB-76FE-4D54-A573-F3FDC65BCBFB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55305-68BD-4A7A-BC89-0123A037300F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Su meta es mejorar la morbimortalidad y la calidad de vida de los pacientes con IC que se encuentran en la unidad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57183" y="3434221"/>
        <a:ext cx="9458416" cy="9153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48590-6E89-0D45-B920-DC602EB1DD45}">
      <dsp:nvSpPr>
        <dsp:cNvPr id="0" name=""/>
        <dsp:cNvSpPr/>
      </dsp:nvSpPr>
      <dsp:spPr>
        <a:xfrm>
          <a:off x="0" y="2223"/>
          <a:ext cx="6411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C5FD6-AC9C-9844-B422-D88D08E37DE5}">
      <dsp:nvSpPr>
        <dsp:cNvPr id="0" name=""/>
        <dsp:cNvSpPr/>
      </dsp:nvSpPr>
      <dsp:spPr>
        <a:xfrm>
          <a:off x="0" y="2223"/>
          <a:ext cx="6411641" cy="75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Anamnesis y exámen físico: pesquiza de elementos de descompensación precoz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2223"/>
        <a:ext cx="6411641" cy="758189"/>
      </dsp:txXfrm>
    </dsp:sp>
    <dsp:sp modelId="{60F65D27-F8A1-C041-A91A-386206A0993E}">
      <dsp:nvSpPr>
        <dsp:cNvPr id="0" name=""/>
        <dsp:cNvSpPr/>
      </dsp:nvSpPr>
      <dsp:spPr>
        <a:xfrm>
          <a:off x="0" y="760412"/>
          <a:ext cx="6411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031E5-612F-634B-8EBE-A3E7595D045F}">
      <dsp:nvSpPr>
        <dsp:cNvPr id="0" name=""/>
        <dsp:cNvSpPr/>
      </dsp:nvSpPr>
      <dsp:spPr>
        <a:xfrm>
          <a:off x="0" y="760412"/>
          <a:ext cx="6411641" cy="75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Revisión y ajuste de dosis de fármacos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760412"/>
        <a:ext cx="6411641" cy="758189"/>
      </dsp:txXfrm>
    </dsp:sp>
    <dsp:sp modelId="{6FFE4D31-7E4D-E247-8EDD-D6BD98D8885A}">
      <dsp:nvSpPr>
        <dsp:cNvPr id="0" name=""/>
        <dsp:cNvSpPr/>
      </dsp:nvSpPr>
      <dsp:spPr>
        <a:xfrm>
          <a:off x="0" y="1518601"/>
          <a:ext cx="6411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1569F-6F80-0544-BB80-D51850B550E7}">
      <dsp:nvSpPr>
        <dsp:cNvPr id="0" name=""/>
        <dsp:cNvSpPr/>
      </dsp:nvSpPr>
      <dsp:spPr>
        <a:xfrm>
          <a:off x="0" y="1518601"/>
          <a:ext cx="6411641" cy="75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Control de efectos secundarios de medicamentos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1518601"/>
        <a:ext cx="6411641" cy="758189"/>
      </dsp:txXfrm>
    </dsp:sp>
    <dsp:sp modelId="{3C8ADD2C-3A15-604A-B6BF-80F9FAB31764}">
      <dsp:nvSpPr>
        <dsp:cNvPr id="0" name=""/>
        <dsp:cNvSpPr/>
      </dsp:nvSpPr>
      <dsp:spPr>
        <a:xfrm>
          <a:off x="0" y="2276790"/>
          <a:ext cx="6411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2BF72-252E-D647-B617-56F1B119281C}">
      <dsp:nvSpPr>
        <dsp:cNvPr id="0" name=""/>
        <dsp:cNvSpPr/>
      </dsp:nvSpPr>
      <dsp:spPr>
        <a:xfrm>
          <a:off x="0" y="2276790"/>
          <a:ext cx="6411641" cy="75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Determina frecuencia de siguientes controles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2276790"/>
        <a:ext cx="6411641" cy="758189"/>
      </dsp:txXfrm>
    </dsp:sp>
    <dsp:sp modelId="{8B616B5B-131E-9D49-A57B-20478D48A5E0}">
      <dsp:nvSpPr>
        <dsp:cNvPr id="0" name=""/>
        <dsp:cNvSpPr/>
      </dsp:nvSpPr>
      <dsp:spPr>
        <a:xfrm>
          <a:off x="0" y="3034979"/>
          <a:ext cx="6411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B8310-CA61-9645-95DB-DA4248CD81D6}">
      <dsp:nvSpPr>
        <dsp:cNvPr id="0" name=""/>
        <dsp:cNvSpPr/>
      </dsp:nvSpPr>
      <dsp:spPr>
        <a:xfrm>
          <a:off x="0" y="3034979"/>
          <a:ext cx="6411641" cy="75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Responde llamado de enfermería 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3034979"/>
        <a:ext cx="6411641" cy="758189"/>
      </dsp:txXfrm>
    </dsp:sp>
    <dsp:sp modelId="{5A5A7BD1-EAEA-6946-85C5-BF735618849F}">
      <dsp:nvSpPr>
        <dsp:cNvPr id="0" name=""/>
        <dsp:cNvSpPr/>
      </dsp:nvSpPr>
      <dsp:spPr>
        <a:xfrm>
          <a:off x="0" y="3793168"/>
          <a:ext cx="64116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577959-2A55-FB40-82B0-25AC791A59DC}">
      <dsp:nvSpPr>
        <dsp:cNvPr id="0" name=""/>
        <dsp:cNvSpPr/>
      </dsp:nvSpPr>
      <dsp:spPr>
        <a:xfrm>
          <a:off x="0" y="3793168"/>
          <a:ext cx="6411641" cy="758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Vínculo con internista y/o  con cardiólogo tratante 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3793168"/>
        <a:ext cx="6411641" cy="7581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FEFD0-075A-6F44-AFA0-5D0D3B60ED3A}">
      <dsp:nvSpPr>
        <dsp:cNvPr id="0" name=""/>
        <dsp:cNvSpPr/>
      </dsp:nvSpPr>
      <dsp:spPr>
        <a:xfrm>
          <a:off x="0" y="531"/>
          <a:ext cx="7448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BB83C-85D6-9448-8490-EE2B17E2B52D}">
      <dsp:nvSpPr>
        <dsp:cNvPr id="0" name=""/>
        <dsp:cNvSpPr/>
      </dsp:nvSpPr>
      <dsp:spPr>
        <a:xfrm>
          <a:off x="0" y="531"/>
          <a:ext cx="744827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Controla el funcionamiento de la unidad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531"/>
        <a:ext cx="7448270" cy="870055"/>
      </dsp:txXfrm>
    </dsp:sp>
    <dsp:sp modelId="{F2C7865D-D4B7-EA4F-AE97-6711D9F6AD56}">
      <dsp:nvSpPr>
        <dsp:cNvPr id="0" name=""/>
        <dsp:cNvSpPr/>
      </dsp:nvSpPr>
      <dsp:spPr>
        <a:xfrm>
          <a:off x="0" y="870586"/>
          <a:ext cx="7448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93551-7D3B-7B45-97FA-4410BF1F2B98}">
      <dsp:nvSpPr>
        <dsp:cNvPr id="0" name=""/>
        <dsp:cNvSpPr/>
      </dsp:nvSpPr>
      <dsp:spPr>
        <a:xfrm>
          <a:off x="0" y="870586"/>
          <a:ext cx="744827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Registro de datos de los pacientes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870586"/>
        <a:ext cx="7448270" cy="870055"/>
      </dsp:txXfrm>
    </dsp:sp>
    <dsp:sp modelId="{9157FC63-8590-E144-BC84-44BA872D6388}">
      <dsp:nvSpPr>
        <dsp:cNvPr id="0" name=""/>
        <dsp:cNvSpPr/>
      </dsp:nvSpPr>
      <dsp:spPr>
        <a:xfrm>
          <a:off x="0" y="1740641"/>
          <a:ext cx="7448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D8D71-D859-754B-B77A-323AB1074A09}">
      <dsp:nvSpPr>
        <dsp:cNvPr id="0" name=""/>
        <dsp:cNvSpPr/>
      </dsp:nvSpPr>
      <dsp:spPr>
        <a:xfrm>
          <a:off x="0" y="1740641"/>
          <a:ext cx="744827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Monitoriza seguimiento y estado clínico de los pacientes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1740641"/>
        <a:ext cx="7448270" cy="870055"/>
      </dsp:txXfrm>
    </dsp:sp>
    <dsp:sp modelId="{B16C83DE-0CFC-CC48-B1F4-CBDD86646D85}">
      <dsp:nvSpPr>
        <dsp:cNvPr id="0" name=""/>
        <dsp:cNvSpPr/>
      </dsp:nvSpPr>
      <dsp:spPr>
        <a:xfrm>
          <a:off x="0" y="2610696"/>
          <a:ext cx="7448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E7CE0-41AD-0E4A-94A5-690B4EA2A3D5}">
      <dsp:nvSpPr>
        <dsp:cNvPr id="0" name=""/>
        <dsp:cNvSpPr/>
      </dsp:nvSpPr>
      <dsp:spPr>
        <a:xfrm>
          <a:off x="0" y="2610696"/>
          <a:ext cx="744827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Nexo entre paciente y aux enfermería y personal médico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2610696"/>
        <a:ext cx="7448270" cy="870055"/>
      </dsp:txXfrm>
    </dsp:sp>
    <dsp:sp modelId="{EE6FB052-BF79-9A48-8F88-EC738344769B}">
      <dsp:nvSpPr>
        <dsp:cNvPr id="0" name=""/>
        <dsp:cNvSpPr/>
      </dsp:nvSpPr>
      <dsp:spPr>
        <a:xfrm>
          <a:off x="0" y="3480751"/>
          <a:ext cx="74482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5C5CD-1212-664D-9ADB-A64472F1F816}">
      <dsp:nvSpPr>
        <dsp:cNvPr id="0" name=""/>
        <dsp:cNvSpPr/>
      </dsp:nvSpPr>
      <dsp:spPr>
        <a:xfrm>
          <a:off x="0" y="3480751"/>
          <a:ext cx="744827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Visitas y llamadas telefónicas predeterminadas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3480751"/>
        <a:ext cx="7448270" cy="8700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CDD30-2567-8948-9D49-81C4C6F778AA}">
      <dsp:nvSpPr>
        <dsp:cNvPr id="0" name=""/>
        <dsp:cNvSpPr/>
      </dsp:nvSpPr>
      <dsp:spPr>
        <a:xfrm>
          <a:off x="0" y="18557"/>
          <a:ext cx="11148321" cy="69556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9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Total 35 pacientes</a:t>
          </a:r>
          <a:endParaRPr lang="en-US" sz="29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955" y="52512"/>
        <a:ext cx="11080411" cy="627655"/>
      </dsp:txXfrm>
    </dsp:sp>
    <dsp:sp modelId="{7FF80CC4-E66A-BF46-9883-73BFCE1D5874}">
      <dsp:nvSpPr>
        <dsp:cNvPr id="0" name=""/>
        <dsp:cNvSpPr/>
      </dsp:nvSpPr>
      <dsp:spPr>
        <a:xfrm>
          <a:off x="0" y="797642"/>
          <a:ext cx="11148321" cy="695565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26 hombres (74 %)</a:t>
          </a:r>
          <a:endParaRPr lang="en-US" sz="28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3955" y="831597"/>
        <a:ext cx="11080411" cy="627655"/>
      </dsp:txXfrm>
    </dsp:sp>
    <dsp:sp modelId="{8AAA1950-44E9-BD4C-97C0-A8D8F9119132}">
      <dsp:nvSpPr>
        <dsp:cNvPr id="0" name=""/>
        <dsp:cNvSpPr/>
      </dsp:nvSpPr>
      <dsp:spPr>
        <a:xfrm>
          <a:off x="0" y="1621464"/>
          <a:ext cx="11148321" cy="69556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Promedio de edad 72 años</a:t>
          </a:r>
          <a:endParaRPr lang="en-US" sz="28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3955" y="1655419"/>
        <a:ext cx="11080411" cy="627655"/>
      </dsp:txXfrm>
    </dsp:sp>
    <dsp:sp modelId="{C74877A1-17CF-B84C-A2EE-00C9DE5D3253}">
      <dsp:nvSpPr>
        <dsp:cNvPr id="0" name=""/>
        <dsp:cNvSpPr/>
      </dsp:nvSpPr>
      <dsp:spPr>
        <a:xfrm>
          <a:off x="0" y="2355812"/>
          <a:ext cx="11148321" cy="695565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Reingresos : 2 pacientes (6%)</a:t>
          </a:r>
          <a:endParaRPr lang="en-US" sz="28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3955" y="2389767"/>
        <a:ext cx="11080411" cy="627655"/>
      </dsp:txXfrm>
    </dsp:sp>
    <dsp:sp modelId="{55454D41-11CA-C64A-A454-1A4E0A5B6D6A}">
      <dsp:nvSpPr>
        <dsp:cNvPr id="0" name=""/>
        <dsp:cNvSpPr/>
      </dsp:nvSpPr>
      <dsp:spPr>
        <a:xfrm>
          <a:off x="0" y="3134897"/>
          <a:ext cx="11148321" cy="69556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Ningún reingreso por IC antes de los 30 días. </a:t>
          </a:r>
          <a:endParaRPr lang="en-US" sz="2800" kern="1200" dirty="0">
            <a:solidFill>
              <a:prstClr val="black"/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33955" y="3168852"/>
        <a:ext cx="11080411" cy="627655"/>
      </dsp:txXfrm>
    </dsp:sp>
    <dsp:sp modelId="{231BFB22-43FF-2745-A49C-862F0C14B7E8}">
      <dsp:nvSpPr>
        <dsp:cNvPr id="0" name=""/>
        <dsp:cNvSpPr/>
      </dsp:nvSpPr>
      <dsp:spPr>
        <a:xfrm>
          <a:off x="0" y="3913982"/>
          <a:ext cx="11148321" cy="695565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Mediana días </a:t>
          </a:r>
          <a:r>
            <a:rPr lang="en-US" sz="2800" kern="1200" dirty="0" err="1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internación</a:t>
          </a:r>
          <a:r>
            <a: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: 5 días</a:t>
          </a:r>
        </a:p>
      </dsp:txBody>
      <dsp:txXfrm>
        <a:off x="33955" y="3947937"/>
        <a:ext cx="11080411" cy="627655"/>
      </dsp:txXfrm>
    </dsp:sp>
    <dsp:sp modelId="{1F6A7E3F-1E10-AF42-A34C-6E99CECD71DC}">
      <dsp:nvSpPr>
        <dsp:cNvPr id="0" name=""/>
        <dsp:cNvSpPr/>
      </dsp:nvSpPr>
      <dsp:spPr>
        <a:xfrm>
          <a:off x="0" y="4693067"/>
          <a:ext cx="11148321" cy="69556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Mortalidad</a:t>
          </a:r>
          <a:r>
            <a: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800" kern="1200" dirty="0" err="1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intrahospitalaria</a:t>
          </a:r>
          <a:r>
            <a: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1 </a:t>
          </a:r>
          <a:r>
            <a:rPr lang="en-US" sz="2800" kern="1200" dirty="0" err="1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paciente</a:t>
          </a:r>
          <a:r>
            <a:rPr lang="en-US" sz="2800" kern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(3%)</a:t>
          </a:r>
        </a:p>
      </dsp:txBody>
      <dsp:txXfrm>
        <a:off x="33955" y="4727022"/>
        <a:ext cx="11080411" cy="6276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D08B8-1CF6-A44D-94F8-CF7BF21040DF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F04AF-5743-D141-AE67-E70C1B889BFB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200" kern="1200"/>
            <a:t>A todos quienes han participado en el diseño y desarrollo de la UGCIC</a:t>
          </a:r>
          <a:endParaRPr lang="en-US" sz="2200" kern="1200"/>
        </a:p>
      </dsp:txBody>
      <dsp:txXfrm>
        <a:off x="0" y="675"/>
        <a:ext cx="6900512" cy="1106957"/>
      </dsp:txXfrm>
    </dsp:sp>
    <dsp:sp modelId="{64DC8B26-0936-DD45-B497-68490354DF01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F9395-AC44-7346-8B86-EEAFBCF28C8C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200" kern="1200"/>
            <a:t>A quienes trabajan día a día en el seguimiento y educación de los pacientes</a:t>
          </a:r>
          <a:endParaRPr lang="en-US" sz="2200" kern="1200"/>
        </a:p>
      </dsp:txBody>
      <dsp:txXfrm>
        <a:off x="0" y="1107633"/>
        <a:ext cx="6900512" cy="1106957"/>
      </dsp:txXfrm>
    </dsp:sp>
    <dsp:sp modelId="{983E8557-A63F-EE4C-8500-F0C5420BD9D1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4B5A6-6272-0444-B53A-672FCC3DB6CA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200" kern="1200"/>
            <a:t>A todo el equipo de medicina interna, medicina general, cardiología, servicio de enfermería domiciliaria, jefatura de enfermería </a:t>
          </a:r>
          <a:endParaRPr lang="en-US" sz="2200" kern="1200"/>
        </a:p>
      </dsp:txBody>
      <dsp:txXfrm>
        <a:off x="0" y="2214591"/>
        <a:ext cx="6900512" cy="1106957"/>
      </dsp:txXfrm>
    </dsp:sp>
    <dsp:sp modelId="{682B5D26-CDCA-B046-86FD-D64A9C67CFA3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2B2B0-0E1C-8148-834B-6002F2E8D6DB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200" kern="1200"/>
            <a:t>Dirección técnica, gestión asistencial, socios de Crami y miembros del CD de Crami por el apoyo. </a:t>
          </a:r>
          <a:endParaRPr lang="en-US" sz="2200" kern="1200"/>
        </a:p>
      </dsp:txBody>
      <dsp:txXfrm>
        <a:off x="0" y="3321549"/>
        <a:ext cx="6900512" cy="1106957"/>
      </dsp:txXfrm>
    </dsp:sp>
    <dsp:sp modelId="{2301459E-21DE-A046-B445-D8371C8B1A79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ABF52-99E9-8E4A-AB13-DF59AA367196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200" kern="1200"/>
            <a:t>A Fepremi por la formación brindada en Gestión Clínica</a:t>
          </a:r>
          <a:endParaRPr lang="en-US" sz="2200" kern="1200"/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3B646-24C7-4173-8165-038C7131357B}">
      <dsp:nvSpPr>
        <dsp:cNvPr id="0" name=""/>
        <dsp:cNvSpPr/>
      </dsp:nvSpPr>
      <dsp:spPr>
        <a:xfrm>
          <a:off x="-9929" y="199674"/>
          <a:ext cx="10515600" cy="6904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53C29-EEE5-45DF-8A9D-E6435FE1E33D}">
      <dsp:nvSpPr>
        <dsp:cNvPr id="0" name=""/>
        <dsp:cNvSpPr/>
      </dsp:nvSpPr>
      <dsp:spPr>
        <a:xfrm>
          <a:off x="198945" y="256957"/>
          <a:ext cx="380514" cy="379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A92B4-5438-4952-99AC-F4C4B251282E}">
      <dsp:nvSpPr>
        <dsp:cNvPr id="0" name=""/>
        <dsp:cNvSpPr/>
      </dsp:nvSpPr>
      <dsp:spPr>
        <a:xfrm>
          <a:off x="703259" y="117931"/>
          <a:ext cx="9812317" cy="76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1" tIns="80671" rIns="80671" bIns="8067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 IC es una pandemia que afecta al 2% de la población adulta, superando el 10% en &gt;70 años.</a:t>
          </a:r>
          <a:endParaRPr 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03259" y="117931"/>
        <a:ext cx="9812317" cy="762246"/>
      </dsp:txXfrm>
    </dsp:sp>
    <dsp:sp modelId="{A2F1ED60-A8BF-4955-B22E-F3E59B964BE0}">
      <dsp:nvSpPr>
        <dsp:cNvPr id="0" name=""/>
        <dsp:cNvSpPr/>
      </dsp:nvSpPr>
      <dsp:spPr>
        <a:xfrm>
          <a:off x="-9929" y="1165705"/>
          <a:ext cx="10515600" cy="69049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08B93-352D-4EE5-85E6-6AC9AB10A2DB}">
      <dsp:nvSpPr>
        <dsp:cNvPr id="0" name=""/>
        <dsp:cNvSpPr/>
      </dsp:nvSpPr>
      <dsp:spPr>
        <a:xfrm>
          <a:off x="198945" y="1209765"/>
          <a:ext cx="380514" cy="379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3EB85-53EB-497A-8678-DCA8D0C88C0B}">
      <dsp:nvSpPr>
        <dsp:cNvPr id="0" name=""/>
        <dsp:cNvSpPr/>
      </dsp:nvSpPr>
      <dsp:spPr>
        <a:xfrm>
          <a:off x="839032" y="1136467"/>
          <a:ext cx="9676567" cy="76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1" tIns="80671" rIns="80671" bIns="8067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Elevada morbi-mortalidad superior a los cánceres más frecuentes.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Mortalidad &gt; 50% a 5 años</a:t>
          </a:r>
          <a:r>
            <a:rPr lang="es-UY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endParaRPr lang="en-US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39032" y="1136467"/>
        <a:ext cx="9676567" cy="762246"/>
      </dsp:txXfrm>
    </dsp:sp>
    <dsp:sp modelId="{E6E842DC-DD15-4CB8-9B7A-726FA3C979A3}">
      <dsp:nvSpPr>
        <dsp:cNvPr id="0" name=""/>
        <dsp:cNvSpPr/>
      </dsp:nvSpPr>
      <dsp:spPr>
        <a:xfrm>
          <a:off x="-9929" y="2007212"/>
          <a:ext cx="10515600" cy="10356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128D2-577E-42B4-A126-39793D0D3A23}">
      <dsp:nvSpPr>
        <dsp:cNvPr id="0" name=""/>
        <dsp:cNvSpPr/>
      </dsp:nvSpPr>
      <dsp:spPr>
        <a:xfrm>
          <a:off x="198945" y="2335151"/>
          <a:ext cx="380514" cy="379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5E577-880E-4C3B-B659-F6B47DC6CDC3}">
      <dsp:nvSpPr>
        <dsp:cNvPr id="0" name=""/>
        <dsp:cNvSpPr/>
      </dsp:nvSpPr>
      <dsp:spPr>
        <a:xfrm>
          <a:off x="788334" y="2179790"/>
          <a:ext cx="9676567" cy="762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1" tIns="80671" rIns="80671" bIns="8067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La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hospitalización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 es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parte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de la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historia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natural de la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enfermedad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identificando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su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progresión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 </a:t>
          </a: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 83%  son hospitalizados al menos una vez tras el diagnóstico.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El 30% reingresan en los primeros 30 dias  tras el alta</a:t>
          </a:r>
          <a:endParaRPr lang="en-US" sz="20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788334" y="2179790"/>
        <a:ext cx="9676567" cy="762246"/>
      </dsp:txXfrm>
    </dsp:sp>
    <dsp:sp modelId="{0CC19381-7F0B-4439-B9BD-85A45DB6615A}">
      <dsp:nvSpPr>
        <dsp:cNvPr id="0" name=""/>
        <dsp:cNvSpPr/>
      </dsp:nvSpPr>
      <dsp:spPr>
        <a:xfrm>
          <a:off x="-9929" y="3233425"/>
          <a:ext cx="10515600" cy="10599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F5879-768B-4537-81F4-05EB97C9C99C}">
      <dsp:nvSpPr>
        <dsp:cNvPr id="0" name=""/>
        <dsp:cNvSpPr/>
      </dsp:nvSpPr>
      <dsp:spPr>
        <a:xfrm>
          <a:off x="198945" y="3573507"/>
          <a:ext cx="380514" cy="3797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FB4C2-2600-4822-8A55-C07178B0F298}">
      <dsp:nvSpPr>
        <dsp:cNvPr id="0" name=""/>
        <dsp:cNvSpPr/>
      </dsp:nvSpPr>
      <dsp:spPr>
        <a:xfrm>
          <a:off x="788334" y="3277359"/>
          <a:ext cx="9676567" cy="104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71" tIns="80671" rIns="80671" bIns="8067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Una de las causas de ingreso sanatorial más frecuente, con elevado costo económico y socio-sanitario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. 1.5% del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costo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en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EEUU y Europa.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75% se consume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en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las </a:t>
          </a:r>
          <a:r>
            <a:rPr lang="en-US" sz="2000" b="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internaciones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.</a:t>
          </a:r>
        </a:p>
      </dsp:txBody>
      <dsp:txXfrm>
        <a:off x="788334" y="3277359"/>
        <a:ext cx="9676567" cy="104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07741-BED9-DA45-828E-AEA719383CBB}">
      <dsp:nvSpPr>
        <dsp:cNvPr id="0" name=""/>
        <dsp:cNvSpPr/>
      </dsp:nvSpPr>
      <dsp:spPr>
        <a:xfrm>
          <a:off x="0" y="28813"/>
          <a:ext cx="11238254" cy="647595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Número :35 pacientes </a:t>
          </a:r>
          <a:endParaRPr lang="en-US" sz="2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13" y="60426"/>
        <a:ext cx="11175028" cy="584369"/>
      </dsp:txXfrm>
    </dsp:sp>
    <dsp:sp modelId="{C9B1A87B-77BE-1D47-B016-21471D15B17E}">
      <dsp:nvSpPr>
        <dsp:cNvPr id="0" name=""/>
        <dsp:cNvSpPr/>
      </dsp:nvSpPr>
      <dsp:spPr>
        <a:xfrm>
          <a:off x="0" y="754168"/>
          <a:ext cx="11238254" cy="64759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27 hombres (75%)</a:t>
          </a:r>
          <a:endParaRPr lang="en-US" sz="2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13" y="785781"/>
        <a:ext cx="11175028" cy="584369"/>
      </dsp:txXfrm>
    </dsp:sp>
    <dsp:sp modelId="{0B5698F2-8DE7-F746-9B80-41A4841331F9}">
      <dsp:nvSpPr>
        <dsp:cNvPr id="0" name=""/>
        <dsp:cNvSpPr/>
      </dsp:nvSpPr>
      <dsp:spPr>
        <a:xfrm>
          <a:off x="0" y="1479523"/>
          <a:ext cx="11238254" cy="647595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Promedio edad: 75 años</a:t>
          </a:r>
          <a:endParaRPr lang="en-US" sz="2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13" y="1511136"/>
        <a:ext cx="11175028" cy="584369"/>
      </dsp:txXfrm>
    </dsp:sp>
    <dsp:sp modelId="{7E108A14-6CFD-634D-9E80-1A05EF8F68BB}">
      <dsp:nvSpPr>
        <dsp:cNvPr id="0" name=""/>
        <dsp:cNvSpPr/>
      </dsp:nvSpPr>
      <dsp:spPr>
        <a:xfrm>
          <a:off x="0" y="2204878"/>
          <a:ext cx="11238254" cy="64759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Mediana días de internación: 6  días</a:t>
          </a:r>
          <a:endParaRPr lang="en-US" sz="2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13" y="2236491"/>
        <a:ext cx="11175028" cy="584369"/>
      </dsp:txXfrm>
    </dsp:sp>
    <dsp:sp modelId="{11339FEB-54C0-B640-8AA0-27A586617C2F}">
      <dsp:nvSpPr>
        <dsp:cNvPr id="0" name=""/>
        <dsp:cNvSpPr/>
      </dsp:nvSpPr>
      <dsp:spPr>
        <a:xfrm>
          <a:off x="0" y="2930233"/>
          <a:ext cx="11238254" cy="647595"/>
        </a:xfrm>
        <a:prstGeom prst="roundRect">
          <a:avLst/>
        </a:prstGeom>
        <a:solidFill>
          <a:schemeClr val="tx2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Reingresos: 10 pacientes (28 %) </a:t>
          </a:r>
          <a:endParaRPr lang="en-US" sz="2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13" y="2961846"/>
        <a:ext cx="11175028" cy="584369"/>
      </dsp:txXfrm>
    </dsp:sp>
    <dsp:sp modelId="{F328BD96-E057-124B-9B71-BC2D7A0C3203}">
      <dsp:nvSpPr>
        <dsp:cNvPr id="0" name=""/>
        <dsp:cNvSpPr/>
      </dsp:nvSpPr>
      <dsp:spPr>
        <a:xfrm>
          <a:off x="0" y="3655588"/>
          <a:ext cx="11238254" cy="64759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Reingreso antes de  30 días : 3 pacientes (8%)</a:t>
          </a:r>
          <a:endParaRPr lang="en-US" sz="2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13" y="3687201"/>
        <a:ext cx="11175028" cy="584369"/>
      </dsp:txXfrm>
    </dsp:sp>
    <dsp:sp modelId="{7E1DFDE5-33B6-284F-A4D4-E5BDE8670025}">
      <dsp:nvSpPr>
        <dsp:cNvPr id="0" name=""/>
        <dsp:cNvSpPr/>
      </dsp:nvSpPr>
      <dsp:spPr>
        <a:xfrm>
          <a:off x="0" y="4380943"/>
          <a:ext cx="11238254" cy="64759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Mortalidad intrahospitalaria: 8 pacientes (23 %) </a:t>
          </a:r>
          <a:endParaRPr lang="en-US" sz="2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13" y="4412556"/>
        <a:ext cx="11175028" cy="584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4BE6A-9E1F-6242-A7A9-17EAB0CF1C3F}">
      <dsp:nvSpPr>
        <dsp:cNvPr id="0" name=""/>
        <dsp:cNvSpPr/>
      </dsp:nvSpPr>
      <dsp:spPr>
        <a:xfrm>
          <a:off x="0" y="2571"/>
          <a:ext cx="8801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FF4CB-B6FC-DE49-A32A-87891073A744}">
      <dsp:nvSpPr>
        <dsp:cNvPr id="0" name=""/>
        <dsp:cNvSpPr/>
      </dsp:nvSpPr>
      <dsp:spPr>
        <a:xfrm>
          <a:off x="0" y="2571"/>
          <a:ext cx="8801100" cy="175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kern="1200" dirty="0">
              <a:latin typeface="Calibri" panose="020F0502020204030204" pitchFamily="34" charset="0"/>
              <a:cs typeface="Calibri" panose="020F0502020204030204" pitchFamily="34" charset="0"/>
            </a:rPr>
            <a:t>* Disminuir un 30% los reingresos por IC de los pacientes en la unidad durante un periodo de 12 meses 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571"/>
        <a:ext cx="8801100" cy="1753441"/>
      </dsp:txXfrm>
    </dsp:sp>
    <dsp:sp modelId="{66937E5E-00DF-EA44-8866-F4CF2DDF8976}">
      <dsp:nvSpPr>
        <dsp:cNvPr id="0" name=""/>
        <dsp:cNvSpPr/>
      </dsp:nvSpPr>
      <dsp:spPr>
        <a:xfrm>
          <a:off x="0" y="1756013"/>
          <a:ext cx="8801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9DE1F-B5D5-F448-881C-038D4A3DEDF8}">
      <dsp:nvSpPr>
        <dsp:cNvPr id="0" name=""/>
        <dsp:cNvSpPr/>
      </dsp:nvSpPr>
      <dsp:spPr>
        <a:xfrm>
          <a:off x="0" y="1756013"/>
          <a:ext cx="8801100" cy="175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* Disminuir número de días de internación a menos de 6 dias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1756013"/>
        <a:ext cx="8801100" cy="1753441"/>
      </dsp:txXfrm>
    </dsp:sp>
    <dsp:sp modelId="{66A37795-09DE-2F47-BC0D-B7108A5F286B}">
      <dsp:nvSpPr>
        <dsp:cNvPr id="0" name=""/>
        <dsp:cNvSpPr/>
      </dsp:nvSpPr>
      <dsp:spPr>
        <a:xfrm>
          <a:off x="0" y="3509454"/>
          <a:ext cx="88011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CDB25-CB0D-2C4F-A4A2-89CB5308E2F8}">
      <dsp:nvSpPr>
        <dsp:cNvPr id="0" name=""/>
        <dsp:cNvSpPr/>
      </dsp:nvSpPr>
      <dsp:spPr>
        <a:xfrm>
          <a:off x="0" y="3509454"/>
          <a:ext cx="8801100" cy="1753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* Disminuir mortalidad hospitalaria por IC  en un 50%  en un plazo de 12 meses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3509454"/>
        <a:ext cx="8801100" cy="1753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FE198-8360-6741-9AB8-3FD3F40E562E}">
      <dsp:nvSpPr>
        <dsp:cNvPr id="0" name=""/>
        <dsp:cNvSpPr/>
      </dsp:nvSpPr>
      <dsp:spPr>
        <a:xfrm>
          <a:off x="0" y="0"/>
          <a:ext cx="7922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23DC1-A412-8640-9216-513963278119}">
      <dsp:nvSpPr>
        <dsp:cNvPr id="0" name=""/>
        <dsp:cNvSpPr/>
      </dsp:nvSpPr>
      <dsp:spPr>
        <a:xfrm>
          <a:off x="0" y="0"/>
          <a:ext cx="792295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latin typeface="Calibri" panose="020F0502020204030204" pitchFamily="34" charset="0"/>
              <a:cs typeface="Calibri" panose="020F0502020204030204" pitchFamily="34" charset="0"/>
            </a:rPr>
            <a:t>Educar y empoderar a los pacientes y familia en manejo de su enfermedad y reconocimiento de síntomas.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7922950" cy="1087834"/>
      </dsp:txXfrm>
    </dsp:sp>
    <dsp:sp modelId="{169F8316-5544-1947-9B6F-89230EDB09D3}">
      <dsp:nvSpPr>
        <dsp:cNvPr id="0" name=""/>
        <dsp:cNvSpPr/>
      </dsp:nvSpPr>
      <dsp:spPr>
        <a:xfrm>
          <a:off x="0" y="1087834"/>
          <a:ext cx="7922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D3A2D-2787-C146-BFB1-6894F1E68A94}">
      <dsp:nvSpPr>
        <dsp:cNvPr id="0" name=""/>
        <dsp:cNvSpPr/>
      </dsp:nvSpPr>
      <dsp:spPr>
        <a:xfrm>
          <a:off x="0" y="1087834"/>
          <a:ext cx="792295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latin typeface="Calibri" panose="020F0502020204030204" pitchFamily="34" charset="0"/>
              <a:cs typeface="Calibri" panose="020F0502020204030204" pitchFamily="34" charset="0"/>
            </a:rPr>
            <a:t>Generar vínculo entre equipo asistencial con el paciente y familia.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087834"/>
        <a:ext cx="7922950" cy="1087834"/>
      </dsp:txXfrm>
    </dsp:sp>
    <dsp:sp modelId="{278D69B8-4F1E-7748-8224-517D807BB9E4}">
      <dsp:nvSpPr>
        <dsp:cNvPr id="0" name=""/>
        <dsp:cNvSpPr/>
      </dsp:nvSpPr>
      <dsp:spPr>
        <a:xfrm>
          <a:off x="0" y="2175669"/>
          <a:ext cx="7922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A985F-2196-E740-B811-D7C216B23ADB}">
      <dsp:nvSpPr>
        <dsp:cNvPr id="0" name=""/>
        <dsp:cNvSpPr/>
      </dsp:nvSpPr>
      <dsp:spPr>
        <a:xfrm>
          <a:off x="0" y="2175669"/>
          <a:ext cx="792295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Disminuir la variabilidad en la práctica clínica mediante la aplicación de  guías de consenso y capacitación de personal.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2175669"/>
        <a:ext cx="7922950" cy="1087834"/>
      </dsp:txXfrm>
    </dsp:sp>
    <dsp:sp modelId="{21D9FD07-9E86-0746-B093-44BD9085452E}">
      <dsp:nvSpPr>
        <dsp:cNvPr id="0" name=""/>
        <dsp:cNvSpPr/>
      </dsp:nvSpPr>
      <dsp:spPr>
        <a:xfrm>
          <a:off x="0" y="3263503"/>
          <a:ext cx="79229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7D226-1F50-7F42-BCBA-822DD031180E}">
      <dsp:nvSpPr>
        <dsp:cNvPr id="0" name=""/>
        <dsp:cNvSpPr/>
      </dsp:nvSpPr>
      <dsp:spPr>
        <a:xfrm>
          <a:off x="0" y="3263503"/>
          <a:ext cx="792295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Implementar un manejo oportuno y eficiente de la descompensación mediante un   seguimiento contínuo.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3263503"/>
        <a:ext cx="7922950" cy="1087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03449-7138-B845-8675-BB4CA0394469}">
      <dsp:nvSpPr>
        <dsp:cNvPr id="0" name=""/>
        <dsp:cNvSpPr/>
      </dsp:nvSpPr>
      <dsp:spPr>
        <a:xfrm>
          <a:off x="0" y="2124"/>
          <a:ext cx="7714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C568C-04CC-1E41-A082-CF4094D03755}">
      <dsp:nvSpPr>
        <dsp:cNvPr id="0" name=""/>
        <dsp:cNvSpPr/>
      </dsp:nvSpPr>
      <dsp:spPr>
        <a:xfrm>
          <a:off x="0" y="2124"/>
          <a:ext cx="771413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latin typeface="Calibri" panose="020F0502020204030204" pitchFamily="34" charset="0"/>
              <a:cs typeface="Calibri" panose="020F0502020204030204" pitchFamily="34" charset="0"/>
            </a:rPr>
            <a:t>Auxiliar de Enfermería Domiciliaria: principal nexo usuario- equipo asistencial.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124"/>
        <a:ext cx="7714130" cy="724514"/>
      </dsp:txXfrm>
    </dsp:sp>
    <dsp:sp modelId="{6FC2DAB4-4254-2A45-9A10-8610A9A62C8D}">
      <dsp:nvSpPr>
        <dsp:cNvPr id="0" name=""/>
        <dsp:cNvSpPr/>
      </dsp:nvSpPr>
      <dsp:spPr>
        <a:xfrm>
          <a:off x="0" y="726639"/>
          <a:ext cx="7714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114D1D-731F-D840-AE56-069B6D26EFDF}">
      <dsp:nvSpPr>
        <dsp:cNvPr id="0" name=""/>
        <dsp:cNvSpPr/>
      </dsp:nvSpPr>
      <dsp:spPr>
        <a:xfrm>
          <a:off x="0" y="726639"/>
          <a:ext cx="771413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latin typeface="Calibri" panose="020F0502020204030204" pitchFamily="34" charset="0"/>
              <a:cs typeface="Calibri" panose="020F0502020204030204" pitchFamily="34" charset="0"/>
            </a:rPr>
            <a:t>Licenciada Enfermería Domiciliaria: rol control y seguimiento proceso.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726639"/>
        <a:ext cx="7714130" cy="724514"/>
      </dsp:txXfrm>
    </dsp:sp>
    <dsp:sp modelId="{464EA5D7-383D-4949-9A95-D0984C2D0DDD}">
      <dsp:nvSpPr>
        <dsp:cNvPr id="0" name=""/>
        <dsp:cNvSpPr/>
      </dsp:nvSpPr>
      <dsp:spPr>
        <a:xfrm>
          <a:off x="0" y="1451154"/>
          <a:ext cx="7714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8BC6D-E597-5E42-9F90-898C34EA0F21}">
      <dsp:nvSpPr>
        <dsp:cNvPr id="0" name=""/>
        <dsp:cNvSpPr/>
      </dsp:nvSpPr>
      <dsp:spPr>
        <a:xfrm>
          <a:off x="0" y="1451154"/>
          <a:ext cx="771413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Médico de cabecera.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1451154"/>
        <a:ext cx="7714130" cy="724514"/>
      </dsp:txXfrm>
    </dsp:sp>
    <dsp:sp modelId="{0B13367B-256C-134A-BE2E-15A50A2ACF54}">
      <dsp:nvSpPr>
        <dsp:cNvPr id="0" name=""/>
        <dsp:cNvSpPr/>
      </dsp:nvSpPr>
      <dsp:spPr>
        <a:xfrm>
          <a:off x="0" y="2175669"/>
          <a:ext cx="7714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4247C-2CBA-D24B-93EC-E63A1F362731}">
      <dsp:nvSpPr>
        <dsp:cNvPr id="0" name=""/>
        <dsp:cNvSpPr/>
      </dsp:nvSpPr>
      <dsp:spPr>
        <a:xfrm>
          <a:off x="0" y="2175669"/>
          <a:ext cx="771413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Licenciada Enfermería Sanatorial.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2175669"/>
        <a:ext cx="7714130" cy="724514"/>
      </dsp:txXfrm>
    </dsp:sp>
    <dsp:sp modelId="{B0C4FD56-3ED9-814C-9A7F-119C84673E38}">
      <dsp:nvSpPr>
        <dsp:cNvPr id="0" name=""/>
        <dsp:cNvSpPr/>
      </dsp:nvSpPr>
      <dsp:spPr>
        <a:xfrm>
          <a:off x="0" y="2900183"/>
          <a:ext cx="7714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7FD059-62DB-C649-93AB-54A25F00E1E2}">
      <dsp:nvSpPr>
        <dsp:cNvPr id="0" name=""/>
        <dsp:cNvSpPr/>
      </dsp:nvSpPr>
      <dsp:spPr>
        <a:xfrm>
          <a:off x="0" y="2900183"/>
          <a:ext cx="771413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Médico Internista.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2900183"/>
        <a:ext cx="7714130" cy="724514"/>
      </dsp:txXfrm>
    </dsp:sp>
    <dsp:sp modelId="{EAE25FAA-0B39-DA4E-9EED-AF794A045895}">
      <dsp:nvSpPr>
        <dsp:cNvPr id="0" name=""/>
        <dsp:cNvSpPr/>
      </dsp:nvSpPr>
      <dsp:spPr>
        <a:xfrm>
          <a:off x="0" y="3624698"/>
          <a:ext cx="77141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5D246-1292-C347-B1C9-6853E97FD8A2}">
      <dsp:nvSpPr>
        <dsp:cNvPr id="0" name=""/>
        <dsp:cNvSpPr/>
      </dsp:nvSpPr>
      <dsp:spPr>
        <a:xfrm>
          <a:off x="0" y="3624698"/>
          <a:ext cx="771413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Cardiólogo Tratante.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3624698"/>
        <a:ext cx="7714130" cy="7245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C6E72-0D56-144A-BF0F-E72E27E0800A}">
      <dsp:nvSpPr>
        <dsp:cNvPr id="0" name=""/>
        <dsp:cNvSpPr/>
      </dsp:nvSpPr>
      <dsp:spPr>
        <a:xfrm>
          <a:off x="0" y="546"/>
          <a:ext cx="78620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2B8DD-B2DC-6141-8FC7-22D4E43A723D}">
      <dsp:nvSpPr>
        <dsp:cNvPr id="0" name=""/>
        <dsp:cNvSpPr/>
      </dsp:nvSpPr>
      <dsp:spPr>
        <a:xfrm>
          <a:off x="0" y="546"/>
          <a:ext cx="7862047" cy="63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Presencia más fuerte del equipo de salud.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546"/>
        <a:ext cx="7862047" cy="639539"/>
      </dsp:txXfrm>
    </dsp:sp>
    <dsp:sp modelId="{AC04CDEB-73EA-BD4D-A276-4455E90F9E34}">
      <dsp:nvSpPr>
        <dsp:cNvPr id="0" name=""/>
        <dsp:cNvSpPr/>
      </dsp:nvSpPr>
      <dsp:spPr>
        <a:xfrm>
          <a:off x="0" y="640086"/>
          <a:ext cx="78620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5D5DB-046D-D54E-A792-766F58C1141B}">
      <dsp:nvSpPr>
        <dsp:cNvPr id="0" name=""/>
        <dsp:cNvSpPr/>
      </dsp:nvSpPr>
      <dsp:spPr>
        <a:xfrm>
          <a:off x="0" y="640086"/>
          <a:ext cx="7862047" cy="63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Seguimiento precoz post alta y controles programados.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640086"/>
        <a:ext cx="7862047" cy="639539"/>
      </dsp:txXfrm>
    </dsp:sp>
    <dsp:sp modelId="{B07E1036-99F4-C341-A2FA-5DE1A3208D0B}">
      <dsp:nvSpPr>
        <dsp:cNvPr id="0" name=""/>
        <dsp:cNvSpPr/>
      </dsp:nvSpPr>
      <dsp:spPr>
        <a:xfrm>
          <a:off x="0" y="1279625"/>
          <a:ext cx="78620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421CB-F5E6-3640-BC18-7AB563BAC9E6}">
      <dsp:nvSpPr>
        <dsp:cNvPr id="0" name=""/>
        <dsp:cNvSpPr/>
      </dsp:nvSpPr>
      <dsp:spPr>
        <a:xfrm>
          <a:off x="0" y="1279625"/>
          <a:ext cx="7862047" cy="63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Rol protagónico de enfermería entrenada.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1279625"/>
        <a:ext cx="7862047" cy="639539"/>
      </dsp:txXfrm>
    </dsp:sp>
    <dsp:sp modelId="{3678942E-C914-C34C-95C7-CD769C83E420}">
      <dsp:nvSpPr>
        <dsp:cNvPr id="0" name=""/>
        <dsp:cNvSpPr/>
      </dsp:nvSpPr>
      <dsp:spPr>
        <a:xfrm>
          <a:off x="0" y="1919165"/>
          <a:ext cx="78620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CCA22-7552-4C41-9381-D7035F981BBB}">
      <dsp:nvSpPr>
        <dsp:cNvPr id="0" name=""/>
        <dsp:cNvSpPr/>
      </dsp:nvSpPr>
      <dsp:spPr>
        <a:xfrm>
          <a:off x="0" y="1919165"/>
          <a:ext cx="7862047" cy="63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latin typeface="Calibri" panose="020F0502020204030204" pitchFamily="34" charset="0"/>
              <a:cs typeface="Calibri" panose="020F0502020204030204" pitchFamily="34" charset="0"/>
            </a:rPr>
            <a:t>Educación en la autogestión de la enfermedad.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919165"/>
        <a:ext cx="7862047" cy="639539"/>
      </dsp:txXfrm>
    </dsp:sp>
    <dsp:sp modelId="{7950CFB3-B4E3-D243-A077-BD8D2365ECB2}">
      <dsp:nvSpPr>
        <dsp:cNvPr id="0" name=""/>
        <dsp:cNvSpPr/>
      </dsp:nvSpPr>
      <dsp:spPr>
        <a:xfrm>
          <a:off x="0" y="2558705"/>
          <a:ext cx="78620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A78D0-7A23-894F-99F8-6FD319B2B2AC}">
      <dsp:nvSpPr>
        <dsp:cNvPr id="0" name=""/>
        <dsp:cNvSpPr/>
      </dsp:nvSpPr>
      <dsp:spPr>
        <a:xfrm>
          <a:off x="0" y="2558705"/>
          <a:ext cx="7862047" cy="63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Fácil accesibilidad al sistema de salud. 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2558705"/>
        <a:ext cx="7862047" cy="639539"/>
      </dsp:txXfrm>
    </dsp:sp>
    <dsp:sp modelId="{14C4F217-9B1C-0E47-892C-B579D4C7AE07}">
      <dsp:nvSpPr>
        <dsp:cNvPr id="0" name=""/>
        <dsp:cNvSpPr/>
      </dsp:nvSpPr>
      <dsp:spPr>
        <a:xfrm>
          <a:off x="0" y="3198245"/>
          <a:ext cx="78620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B0787-94FD-7C46-B360-927FAB35EE1F}">
      <dsp:nvSpPr>
        <dsp:cNvPr id="0" name=""/>
        <dsp:cNvSpPr/>
      </dsp:nvSpPr>
      <dsp:spPr>
        <a:xfrm>
          <a:off x="0" y="3198245"/>
          <a:ext cx="7862047" cy="63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Accionar de personal sanitario basado en guías de consenso</a:t>
          </a:r>
          <a:r>
            <a:rPr lang="es-UY" sz="2200" kern="1200" dirty="0"/>
            <a:t>.</a:t>
          </a:r>
          <a:endParaRPr lang="en-US" sz="2200" kern="1200" dirty="0"/>
        </a:p>
      </dsp:txBody>
      <dsp:txXfrm>
        <a:off x="0" y="3198245"/>
        <a:ext cx="7862047" cy="639539"/>
      </dsp:txXfrm>
    </dsp:sp>
    <dsp:sp modelId="{A07F4B1B-8DF7-0B49-89EA-8316D79317FD}">
      <dsp:nvSpPr>
        <dsp:cNvPr id="0" name=""/>
        <dsp:cNvSpPr/>
      </dsp:nvSpPr>
      <dsp:spPr>
        <a:xfrm>
          <a:off x="0" y="3837784"/>
          <a:ext cx="786204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814F8-6E29-6240-9BEF-73ED71A544F3}">
      <dsp:nvSpPr>
        <dsp:cNvPr id="0" name=""/>
        <dsp:cNvSpPr/>
      </dsp:nvSpPr>
      <dsp:spPr>
        <a:xfrm>
          <a:off x="0" y="3837784"/>
          <a:ext cx="7862047" cy="63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Protocolo de descompensaciones.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3837784"/>
        <a:ext cx="7862047" cy="6395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01D13-7949-4045-906B-2CD1F7B0470E}">
      <dsp:nvSpPr>
        <dsp:cNvPr id="0" name=""/>
        <dsp:cNvSpPr/>
      </dsp:nvSpPr>
      <dsp:spPr>
        <a:xfrm>
          <a:off x="0" y="511"/>
          <a:ext cx="606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E20A5-75DB-C64D-9528-238E3CF48BD6}">
      <dsp:nvSpPr>
        <dsp:cNvPr id="0" name=""/>
        <dsp:cNvSpPr/>
      </dsp:nvSpPr>
      <dsp:spPr>
        <a:xfrm>
          <a:off x="0" y="511"/>
          <a:ext cx="6062575" cy="83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latin typeface="Calibri" panose="020F0502020204030204" pitchFamily="34" charset="0"/>
              <a:cs typeface="Calibri" panose="020F0502020204030204" pitchFamily="34" charset="0"/>
            </a:rPr>
            <a:t>Ingreso del paciente a UGC de IC al alta sanatorial.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511"/>
        <a:ext cx="6062575" cy="838299"/>
      </dsp:txXfrm>
    </dsp:sp>
    <dsp:sp modelId="{25A21EBE-4A6E-4844-A99B-34DCAE591BF9}">
      <dsp:nvSpPr>
        <dsp:cNvPr id="0" name=""/>
        <dsp:cNvSpPr/>
      </dsp:nvSpPr>
      <dsp:spPr>
        <a:xfrm>
          <a:off x="0" y="838811"/>
          <a:ext cx="606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DC3D3-FD10-5343-8419-FF5118A02BE8}">
      <dsp:nvSpPr>
        <dsp:cNvPr id="0" name=""/>
        <dsp:cNvSpPr/>
      </dsp:nvSpPr>
      <dsp:spPr>
        <a:xfrm>
          <a:off x="0" y="838811"/>
          <a:ext cx="6062575" cy="83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latin typeface="Calibri" panose="020F0502020204030204" pitchFamily="34" charset="0"/>
              <a:cs typeface="Calibri" panose="020F0502020204030204" pitchFamily="34" charset="0"/>
            </a:rPr>
            <a:t>Detalle de estado clínico al alta .</a:t>
          </a: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38811"/>
        <a:ext cx="6062575" cy="838299"/>
      </dsp:txXfrm>
    </dsp:sp>
    <dsp:sp modelId="{CE873D7F-BDBE-F845-809B-ABECFB06B8CF}">
      <dsp:nvSpPr>
        <dsp:cNvPr id="0" name=""/>
        <dsp:cNvSpPr/>
      </dsp:nvSpPr>
      <dsp:spPr>
        <a:xfrm>
          <a:off x="0" y="1677110"/>
          <a:ext cx="606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71C3A-2640-CC48-B5E9-7F116C1BB73D}">
      <dsp:nvSpPr>
        <dsp:cNvPr id="0" name=""/>
        <dsp:cNvSpPr/>
      </dsp:nvSpPr>
      <dsp:spPr>
        <a:xfrm>
          <a:off x="0" y="1677110"/>
          <a:ext cx="6062575" cy="83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Indicaciones  y datos relevantes del tratamiento.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1677110"/>
        <a:ext cx="6062575" cy="838299"/>
      </dsp:txXfrm>
    </dsp:sp>
    <dsp:sp modelId="{9AD73ABD-831F-7C46-B650-B50250378FD2}">
      <dsp:nvSpPr>
        <dsp:cNvPr id="0" name=""/>
        <dsp:cNvSpPr/>
      </dsp:nvSpPr>
      <dsp:spPr>
        <a:xfrm>
          <a:off x="0" y="2515409"/>
          <a:ext cx="606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3F978B-FC20-BD44-84DB-FE4FD8281394}">
      <dsp:nvSpPr>
        <dsp:cNvPr id="0" name=""/>
        <dsp:cNvSpPr/>
      </dsp:nvSpPr>
      <dsp:spPr>
        <a:xfrm>
          <a:off x="0" y="2515409"/>
          <a:ext cx="6062575" cy="83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Establecer fecha del  primer control médico</a:t>
          </a:r>
          <a:r>
            <a:rPr lang="es-UY" sz="2400" kern="1200" dirty="0"/>
            <a:t>.</a:t>
          </a:r>
          <a:endParaRPr lang="en-US" sz="2400" kern="1200" dirty="0"/>
        </a:p>
      </dsp:txBody>
      <dsp:txXfrm>
        <a:off x="0" y="2515409"/>
        <a:ext cx="6062575" cy="838299"/>
      </dsp:txXfrm>
    </dsp:sp>
    <dsp:sp modelId="{8433A719-4D7A-434F-A689-DFA030A91198}">
      <dsp:nvSpPr>
        <dsp:cNvPr id="0" name=""/>
        <dsp:cNvSpPr/>
      </dsp:nvSpPr>
      <dsp:spPr>
        <a:xfrm>
          <a:off x="0" y="3353708"/>
          <a:ext cx="60625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FCD4B-754F-6048-A688-65BA1FF4618E}">
      <dsp:nvSpPr>
        <dsp:cNvPr id="0" name=""/>
        <dsp:cNvSpPr/>
      </dsp:nvSpPr>
      <dsp:spPr>
        <a:xfrm>
          <a:off x="0" y="3353708"/>
          <a:ext cx="6062575" cy="83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Responder consultas de enfermería, médico tratante o paciente</a:t>
          </a:r>
          <a:r>
            <a:rPr lang="es-UY" sz="2400" kern="1200" dirty="0"/>
            <a:t>. </a:t>
          </a:r>
          <a:endParaRPr lang="en-US" sz="2400" kern="1200" dirty="0"/>
        </a:p>
      </dsp:txBody>
      <dsp:txXfrm>
        <a:off x="0" y="3353708"/>
        <a:ext cx="6062575" cy="8382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10B8A-F558-FB41-86A8-1826D4088358}">
      <dsp:nvSpPr>
        <dsp:cNvPr id="0" name=""/>
        <dsp:cNvSpPr/>
      </dsp:nvSpPr>
      <dsp:spPr>
        <a:xfrm>
          <a:off x="0" y="638"/>
          <a:ext cx="6794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D99D2-35C0-9E47-8E42-321FA661447B}">
      <dsp:nvSpPr>
        <dsp:cNvPr id="0" name=""/>
        <dsp:cNvSpPr/>
      </dsp:nvSpPr>
      <dsp:spPr>
        <a:xfrm>
          <a:off x="0" y="638"/>
          <a:ext cx="6794937" cy="74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Educación intensa y contínua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638"/>
        <a:ext cx="6794937" cy="746500"/>
      </dsp:txXfrm>
    </dsp:sp>
    <dsp:sp modelId="{1A4ED475-DAD8-FE44-8F0A-A0A2843408E2}">
      <dsp:nvSpPr>
        <dsp:cNvPr id="0" name=""/>
        <dsp:cNvSpPr/>
      </dsp:nvSpPr>
      <dsp:spPr>
        <a:xfrm>
          <a:off x="0" y="747138"/>
          <a:ext cx="6794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0903E-F1C8-C040-986B-F61C49A0F0FE}">
      <dsp:nvSpPr>
        <dsp:cNvPr id="0" name=""/>
        <dsp:cNvSpPr/>
      </dsp:nvSpPr>
      <dsp:spPr>
        <a:xfrm>
          <a:off x="0" y="747138"/>
          <a:ext cx="6794937" cy="74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Detección procoz de elementos de descompensación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747138"/>
        <a:ext cx="6794937" cy="746500"/>
      </dsp:txXfrm>
    </dsp:sp>
    <dsp:sp modelId="{5CAFF4BB-078D-A14A-8EF7-AC6D89165239}">
      <dsp:nvSpPr>
        <dsp:cNvPr id="0" name=""/>
        <dsp:cNvSpPr/>
      </dsp:nvSpPr>
      <dsp:spPr>
        <a:xfrm>
          <a:off x="0" y="1493639"/>
          <a:ext cx="6794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6BE31-3928-C741-A523-F03860204B10}">
      <dsp:nvSpPr>
        <dsp:cNvPr id="0" name=""/>
        <dsp:cNvSpPr/>
      </dsp:nvSpPr>
      <dsp:spPr>
        <a:xfrm>
          <a:off x="0" y="1493639"/>
          <a:ext cx="6794937" cy="74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Capacitar en autogesitón de la enfermedad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1493639"/>
        <a:ext cx="6794937" cy="746500"/>
      </dsp:txXfrm>
    </dsp:sp>
    <dsp:sp modelId="{7FDDD092-0DF0-9345-9F19-B21448785C56}">
      <dsp:nvSpPr>
        <dsp:cNvPr id="0" name=""/>
        <dsp:cNvSpPr/>
      </dsp:nvSpPr>
      <dsp:spPr>
        <a:xfrm>
          <a:off x="0" y="2240140"/>
          <a:ext cx="6794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316BD-8883-8D40-90A4-E6A9CBACDF9E}">
      <dsp:nvSpPr>
        <dsp:cNvPr id="0" name=""/>
        <dsp:cNvSpPr/>
      </dsp:nvSpPr>
      <dsp:spPr>
        <a:xfrm>
          <a:off x="0" y="2240140"/>
          <a:ext cx="6794937" cy="74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Monitorizar y estimular cumplimiento tratamiento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2240140"/>
        <a:ext cx="6794937" cy="746500"/>
      </dsp:txXfrm>
    </dsp:sp>
    <dsp:sp modelId="{C780E225-0523-C84A-9336-77CA3C5FF409}">
      <dsp:nvSpPr>
        <dsp:cNvPr id="0" name=""/>
        <dsp:cNvSpPr/>
      </dsp:nvSpPr>
      <dsp:spPr>
        <a:xfrm>
          <a:off x="0" y="2986641"/>
          <a:ext cx="6794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A7F2A-4522-E24C-AAA7-D7E88A36D41A}">
      <dsp:nvSpPr>
        <dsp:cNvPr id="0" name=""/>
        <dsp:cNvSpPr/>
      </dsp:nvSpPr>
      <dsp:spPr>
        <a:xfrm>
          <a:off x="0" y="2986641"/>
          <a:ext cx="6794937" cy="74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Interrogatorio y controles predeterminados y registro en planilla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2986641"/>
        <a:ext cx="6794937" cy="746500"/>
      </dsp:txXfrm>
    </dsp:sp>
    <dsp:sp modelId="{D398A49F-C392-114A-90D6-205593BA22EA}">
      <dsp:nvSpPr>
        <dsp:cNvPr id="0" name=""/>
        <dsp:cNvSpPr/>
      </dsp:nvSpPr>
      <dsp:spPr>
        <a:xfrm>
          <a:off x="0" y="3733142"/>
          <a:ext cx="6794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1B2C1-95AC-2345-A971-0E97626F8E39}">
      <dsp:nvSpPr>
        <dsp:cNvPr id="0" name=""/>
        <dsp:cNvSpPr/>
      </dsp:nvSpPr>
      <dsp:spPr>
        <a:xfrm>
          <a:off x="0" y="3733142"/>
          <a:ext cx="6794937" cy="74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Administración de medicación parenteral si es necesario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3733142"/>
        <a:ext cx="6794937" cy="746500"/>
      </dsp:txXfrm>
    </dsp:sp>
    <dsp:sp modelId="{545767B0-D2B1-EB40-B135-D04A4277B368}">
      <dsp:nvSpPr>
        <dsp:cNvPr id="0" name=""/>
        <dsp:cNvSpPr/>
      </dsp:nvSpPr>
      <dsp:spPr>
        <a:xfrm>
          <a:off x="0" y="4479643"/>
          <a:ext cx="67949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A84F0-2E28-0741-99A3-A1F6DA9CF3CE}">
      <dsp:nvSpPr>
        <dsp:cNvPr id="0" name=""/>
        <dsp:cNvSpPr/>
      </dsp:nvSpPr>
      <dsp:spPr>
        <a:xfrm>
          <a:off x="0" y="4479643"/>
          <a:ext cx="6794937" cy="74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Comunicación con   licenciada de enfermería domiciliaria</a:t>
          </a:r>
          <a:endParaRPr lang="en-US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0" y="4479643"/>
        <a:ext cx="6794937" cy="74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0.66176</cdr:x>
      <cdr:y>0.29047</cdr:y>
    </cdr:from>
    <cdr:to>
      <cdr:x>0.78209</cdr:x>
      <cdr:y>0.41783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A96D5C59-007E-7615-BDBF-7FC2422D82DA}"/>
            </a:ext>
          </a:extLst>
        </cdr:cNvPr>
        <cdr:cNvCxnSpPr/>
      </cdr:nvCxnSpPr>
      <cdr:spPr>
        <a:xfrm xmlns:a="http://schemas.openxmlformats.org/drawingml/2006/main" flipV="1">
          <a:off x="3429000" y="1263939"/>
          <a:ext cx="623455" cy="5541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0.76543</cdr:x>
      <cdr:y>0.22361</cdr:y>
    </cdr:from>
    <cdr:to>
      <cdr:x>1</cdr:x>
      <cdr:y>0.61065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84066ECD-ED6C-535D-A5C7-25D887D3E3E2}"/>
            </a:ext>
          </a:extLst>
        </cdr:cNvPr>
        <cdr:cNvSpPr txBox="1"/>
      </cdr:nvSpPr>
      <cdr:spPr>
        <a:xfrm xmlns:a="http://schemas.openxmlformats.org/drawingml/2006/main">
          <a:off x="3966128" y="953587"/>
          <a:ext cx="1215471" cy="1650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UY" sz="1600" kern="1200" dirty="0"/>
            <a:t>ARNI/ARAII/IECA</a:t>
          </a:r>
        </a:p>
        <a:p xmlns:a="http://schemas.openxmlformats.org/drawingml/2006/main">
          <a:r>
            <a:rPr lang="es-UY" sz="1600" kern="1200" dirty="0"/>
            <a:t>Gliflozinas</a:t>
          </a:r>
        </a:p>
        <a:p xmlns:a="http://schemas.openxmlformats.org/drawingml/2006/main">
          <a:r>
            <a:rPr lang="es-UY" sz="1600" kern="1200" dirty="0"/>
            <a:t>ARM</a:t>
          </a:r>
        </a:p>
        <a:p xmlns:a="http://schemas.openxmlformats.org/drawingml/2006/main">
          <a:r>
            <a:rPr lang="es-UY" sz="1600" kern="1200" dirty="0"/>
            <a:t>BB</a:t>
          </a:r>
        </a:p>
      </cdr:txBody>
    </cdr:sp>
  </cdr:relSizeAnchor>
  <cdr:relSizeAnchor xmlns:cdr="http://schemas.openxmlformats.org/drawingml/2006/chartDrawing">
    <cdr:from>
      <cdr:x>0.19118</cdr:x>
      <cdr:y>0.71394</cdr:y>
    </cdr:from>
    <cdr:to>
      <cdr:x>0.33289</cdr:x>
      <cdr:y>0.71394</cdr:y>
    </cdr:to>
    <cdr:cxnSp macro="">
      <cdr:nvCxnSpPr>
        <cdr:cNvPr id="6" name="Conector recto de flecha 5">
          <a:extLst xmlns:a="http://schemas.openxmlformats.org/drawingml/2006/main">
            <a:ext uri="{FF2B5EF4-FFF2-40B4-BE49-F238E27FC236}">
              <a16:creationId xmlns:a16="http://schemas.microsoft.com/office/drawing/2014/main" id="{D7424A6B-DA90-6004-DA02-B036C8C556FB}"/>
            </a:ext>
          </a:extLst>
        </cdr:cNvPr>
        <cdr:cNvCxnSpPr/>
      </cdr:nvCxnSpPr>
      <cdr:spPr>
        <a:xfrm xmlns:a="http://schemas.openxmlformats.org/drawingml/2006/main" flipH="1">
          <a:off x="990600" y="3106593"/>
          <a:ext cx="73429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0.54201</cdr:y>
    </cdr:from>
    <cdr:to>
      <cdr:x>0.18583</cdr:x>
      <cdr:y>0.81993</cdr:y>
    </cdr:to>
    <cdr:sp macro="" textlink="">
      <cdr:nvSpPr>
        <cdr:cNvPr id="7" name="CuadroTexto 6">
          <a:extLst xmlns:a="http://schemas.openxmlformats.org/drawingml/2006/main">
            <a:ext uri="{FF2B5EF4-FFF2-40B4-BE49-F238E27FC236}">
              <a16:creationId xmlns:a16="http://schemas.microsoft.com/office/drawing/2014/main" id="{3256CD52-D698-F57B-289E-063B2B517A0D}"/>
            </a:ext>
          </a:extLst>
        </cdr:cNvPr>
        <cdr:cNvSpPr txBox="1"/>
      </cdr:nvSpPr>
      <cdr:spPr>
        <a:xfrm xmlns:a="http://schemas.openxmlformats.org/drawingml/2006/main">
          <a:off x="0" y="2358469"/>
          <a:ext cx="962897" cy="1209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UY" sz="1600" kern="1200" dirty="0"/>
        </a:p>
      </cdr:txBody>
    </cdr:sp>
  </cdr:relSizeAnchor>
  <cdr:relSizeAnchor xmlns:cdr="http://schemas.openxmlformats.org/drawingml/2006/chartDrawing">
    <cdr:from>
      <cdr:x>0.66176</cdr:x>
      <cdr:y>0.71076</cdr:y>
    </cdr:from>
    <cdr:to>
      <cdr:x>0.75</cdr:x>
      <cdr:y>0.80946</cdr:y>
    </cdr:to>
    <cdr:cxnSp macro="">
      <cdr:nvCxnSpPr>
        <cdr:cNvPr id="9" name="Conector recto de flecha 8">
          <a:extLst xmlns:a="http://schemas.openxmlformats.org/drawingml/2006/main">
            <a:ext uri="{FF2B5EF4-FFF2-40B4-BE49-F238E27FC236}">
              <a16:creationId xmlns:a16="http://schemas.microsoft.com/office/drawing/2014/main" id="{4593F041-A809-323A-A81D-2F04D4BA3601}"/>
            </a:ext>
          </a:extLst>
        </cdr:cNvPr>
        <cdr:cNvCxnSpPr/>
      </cdr:nvCxnSpPr>
      <cdr:spPr>
        <a:xfrm xmlns:a="http://schemas.openxmlformats.org/drawingml/2006/main">
          <a:off x="3429000" y="3092739"/>
          <a:ext cx="457200" cy="42949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0.79011</cdr:x>
      <cdr:y>0.79354</cdr:y>
    </cdr:from>
    <cdr:to>
      <cdr:x>1</cdr:x>
      <cdr:y>0.91771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9E231E9B-CE3A-117B-C936-CDCE5E8122F6}"/>
            </a:ext>
          </a:extLst>
        </cdr:cNvPr>
        <cdr:cNvSpPr txBox="1"/>
      </cdr:nvSpPr>
      <cdr:spPr>
        <a:xfrm xmlns:a="http://schemas.openxmlformats.org/drawingml/2006/main">
          <a:off x="4094018" y="3452957"/>
          <a:ext cx="1087582" cy="540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UY" sz="1100" kern="1200" dirty="0"/>
        </a:p>
      </cdr:txBody>
    </cdr:sp>
  </cdr:relSizeAnchor>
  <cdr:relSizeAnchor xmlns:cdr="http://schemas.openxmlformats.org/drawingml/2006/chartDrawing">
    <cdr:from>
      <cdr:x>0.78041</cdr:x>
      <cdr:y>0.63116</cdr:y>
    </cdr:from>
    <cdr:to>
      <cdr:x>0.99866</cdr:x>
      <cdr:y>0.93045</cdr:y>
    </cdr:to>
    <cdr:sp macro="" textlink="">
      <cdr:nvSpPr>
        <cdr:cNvPr id="11" name="CuadroTexto 10">
          <a:extLst xmlns:a="http://schemas.openxmlformats.org/drawingml/2006/main">
            <a:ext uri="{FF2B5EF4-FFF2-40B4-BE49-F238E27FC236}">
              <a16:creationId xmlns:a16="http://schemas.microsoft.com/office/drawing/2014/main" id="{7A6185B3-8D64-41E0-C0C1-44DAE49F77F9}"/>
            </a:ext>
          </a:extLst>
        </cdr:cNvPr>
        <cdr:cNvSpPr txBox="1"/>
      </cdr:nvSpPr>
      <cdr:spPr>
        <a:xfrm xmlns:a="http://schemas.openxmlformats.org/drawingml/2006/main">
          <a:off x="4043766" y="2746375"/>
          <a:ext cx="1130891" cy="1302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UY" sz="1600" kern="1200" dirty="0"/>
        </a:p>
      </cdr:txBody>
    </cdr:sp>
  </cdr:relSizeAnchor>
  <cdr:relSizeAnchor xmlns:cdr="http://schemas.openxmlformats.org/drawingml/2006/chartDrawing">
    <cdr:from>
      <cdr:x>0.27674</cdr:x>
      <cdr:y>0.30002</cdr:y>
    </cdr:from>
    <cdr:to>
      <cdr:x>0.40217</cdr:x>
      <cdr:y>0.36848</cdr:y>
    </cdr:to>
    <cdr:cxnSp macro="">
      <cdr:nvCxnSpPr>
        <cdr:cNvPr id="13" name="Conector recto de flecha 12">
          <a:extLst xmlns:a="http://schemas.openxmlformats.org/drawingml/2006/main">
            <a:ext uri="{FF2B5EF4-FFF2-40B4-BE49-F238E27FC236}">
              <a16:creationId xmlns:a16="http://schemas.microsoft.com/office/drawing/2014/main" id="{FBC11F38-7BEC-BBAB-425A-B6D472082B1A}"/>
            </a:ext>
          </a:extLst>
        </cdr:cNvPr>
        <cdr:cNvCxnSpPr/>
      </cdr:nvCxnSpPr>
      <cdr:spPr>
        <a:xfrm xmlns:a="http://schemas.openxmlformats.org/drawingml/2006/main" flipH="1" flipV="1">
          <a:off x="1433945" y="1305502"/>
          <a:ext cx="649959" cy="29787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0.14033</cdr:x>
      <cdr:y>0.23953</cdr:y>
    </cdr:from>
    <cdr:to>
      <cdr:x>0.2839</cdr:x>
      <cdr:y>0.33186</cdr:y>
    </cdr:to>
    <cdr:sp macro="" textlink="">
      <cdr:nvSpPr>
        <cdr:cNvPr id="14" name="CuadroTexto 13">
          <a:extLst xmlns:a="http://schemas.openxmlformats.org/drawingml/2006/main">
            <a:ext uri="{FF2B5EF4-FFF2-40B4-BE49-F238E27FC236}">
              <a16:creationId xmlns:a16="http://schemas.microsoft.com/office/drawing/2014/main" id="{A6DAA496-E4DE-2398-4AAB-25F80AA44E1A}"/>
            </a:ext>
          </a:extLst>
        </cdr:cNvPr>
        <cdr:cNvSpPr txBox="1"/>
      </cdr:nvSpPr>
      <cdr:spPr>
        <a:xfrm xmlns:a="http://schemas.openxmlformats.org/drawingml/2006/main">
          <a:off x="727129" y="1042276"/>
          <a:ext cx="743918" cy="401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UY" sz="1800" kern="1200" dirty="0"/>
            <a:t>otros</a:t>
          </a:r>
        </a:p>
      </cdr:txBody>
    </cdr:sp>
  </cdr:relSizeAnchor>
  <cdr:relSizeAnchor xmlns:cdr="http://schemas.openxmlformats.org/drawingml/2006/chartDrawing">
    <cdr:from>
      <cdr:x>0</cdr:x>
      <cdr:y>0.59116</cdr:y>
    </cdr:from>
    <cdr:to>
      <cdr:x>0.20928</cdr:x>
      <cdr:y>0.81857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B77D72F-9B83-11F7-79F8-EFF50160A000}"/>
            </a:ext>
          </a:extLst>
        </cdr:cNvPr>
        <cdr:cNvSpPr txBox="1"/>
      </cdr:nvSpPr>
      <cdr:spPr>
        <a:xfrm xmlns:a="http://schemas.openxmlformats.org/drawingml/2006/main">
          <a:off x="0" y="2521001"/>
          <a:ext cx="1084382" cy="969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UY" sz="1400" kern="1200" dirty="0"/>
            <a:t>Gliflozinas</a:t>
          </a:r>
        </a:p>
        <a:p xmlns:a="http://schemas.openxmlformats.org/drawingml/2006/main">
          <a:r>
            <a:rPr lang="es-UY" sz="1400" kern="1200" dirty="0"/>
            <a:t>ARM</a:t>
          </a:r>
        </a:p>
        <a:p xmlns:a="http://schemas.openxmlformats.org/drawingml/2006/main">
          <a:r>
            <a:rPr lang="es-UY" sz="1400" kern="1200" dirty="0"/>
            <a:t>BB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0.68048</cdr:x>
      <cdr:y>0.18757</cdr:y>
    </cdr:from>
    <cdr:to>
      <cdr:x>0.80882</cdr:x>
      <cdr:y>0.36301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FF3B812B-40DB-1DCA-E6A7-0319C42188F0}"/>
            </a:ext>
          </a:extLst>
        </cdr:cNvPr>
        <cdr:cNvCxnSpPr/>
      </cdr:nvCxnSpPr>
      <cdr:spPr>
        <a:xfrm xmlns:a="http://schemas.openxmlformats.org/drawingml/2006/main" flipV="1">
          <a:off x="3525975" y="783614"/>
          <a:ext cx="665007" cy="7329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0.75668</cdr:x>
      <cdr:y>0.14282</cdr:y>
    </cdr:from>
    <cdr:to>
      <cdr:x>1</cdr:x>
      <cdr:y>0.2078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BF2B67CA-9CDE-8979-C4AC-06472C8B9FBD}"/>
            </a:ext>
          </a:extLst>
        </cdr:cNvPr>
        <cdr:cNvSpPr txBox="1"/>
      </cdr:nvSpPr>
      <cdr:spPr>
        <a:xfrm xmlns:a="http://schemas.openxmlformats.org/drawingml/2006/main">
          <a:off x="4191000" y="609073"/>
          <a:ext cx="1260764" cy="277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UY" sz="1100" kern="1200" dirty="0"/>
        </a:p>
      </cdr:txBody>
    </cdr:sp>
  </cdr:relSizeAnchor>
  <cdr:relSizeAnchor xmlns:cdr="http://schemas.openxmlformats.org/drawingml/2006/chartDrawing">
    <cdr:from>
      <cdr:x>0.74402</cdr:x>
      <cdr:y>0.07643</cdr:y>
    </cdr:from>
    <cdr:to>
      <cdr:x>1</cdr:x>
      <cdr:y>0.18181</cdr:y>
    </cdr:to>
    <cdr:sp macro="" textlink="">
      <cdr:nvSpPr>
        <cdr:cNvPr id="5" name="CuadroTexto 4">
          <a:extLst xmlns:a="http://schemas.openxmlformats.org/drawingml/2006/main">
            <a:ext uri="{FF2B5EF4-FFF2-40B4-BE49-F238E27FC236}">
              <a16:creationId xmlns:a16="http://schemas.microsoft.com/office/drawing/2014/main" id="{59195262-6494-7BFF-A594-45F9FFD34820}"/>
            </a:ext>
          </a:extLst>
        </cdr:cNvPr>
        <cdr:cNvSpPr txBox="1"/>
      </cdr:nvSpPr>
      <cdr:spPr>
        <a:xfrm xmlns:a="http://schemas.openxmlformats.org/drawingml/2006/main">
          <a:off x="3855203" y="319302"/>
          <a:ext cx="1326397" cy="440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UY" sz="1800" kern="1200" dirty="0"/>
            <a:t>isquémica</a:t>
          </a:r>
        </a:p>
      </cdr:txBody>
    </cdr:sp>
  </cdr:relSizeAnchor>
  <cdr:relSizeAnchor xmlns:cdr="http://schemas.openxmlformats.org/drawingml/2006/chartDrawing">
    <cdr:from>
      <cdr:x>0.28639</cdr:x>
      <cdr:y>0.73086</cdr:y>
    </cdr:from>
    <cdr:to>
      <cdr:x>0.38636</cdr:x>
      <cdr:y>0.81839</cdr:y>
    </cdr:to>
    <cdr:cxnSp macro="">
      <cdr:nvCxnSpPr>
        <cdr:cNvPr id="7" name="Conector recto de flecha 6">
          <a:extLst xmlns:a="http://schemas.openxmlformats.org/drawingml/2006/main">
            <a:ext uri="{FF2B5EF4-FFF2-40B4-BE49-F238E27FC236}">
              <a16:creationId xmlns:a16="http://schemas.microsoft.com/office/drawing/2014/main" id="{BDB1D933-8CA3-6997-6E7C-BA19FEBF8F4E}"/>
            </a:ext>
          </a:extLst>
        </cdr:cNvPr>
        <cdr:cNvCxnSpPr/>
      </cdr:nvCxnSpPr>
      <cdr:spPr>
        <a:xfrm xmlns:a="http://schemas.openxmlformats.org/drawingml/2006/main" flipH="1">
          <a:off x="1483963" y="3053299"/>
          <a:ext cx="518000" cy="3656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0.03589</cdr:x>
      <cdr:y>0.84065</cdr:y>
    </cdr:from>
    <cdr:to>
      <cdr:x>0.3163</cdr:x>
      <cdr:y>0.91113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65FBC33F-BEEE-A948-6DCF-AAA85EF92A6F}"/>
            </a:ext>
          </a:extLst>
        </cdr:cNvPr>
        <cdr:cNvSpPr txBox="1"/>
      </cdr:nvSpPr>
      <cdr:spPr>
        <a:xfrm xmlns:a="http://schemas.openxmlformats.org/drawingml/2006/main">
          <a:off x="185979" y="3511952"/>
          <a:ext cx="1452967" cy="294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UY" sz="1600" kern="1200" dirty="0"/>
            <a:t>Hipertensiva</a:t>
          </a:r>
        </a:p>
      </cdr:txBody>
    </cdr:sp>
  </cdr:relSizeAnchor>
  <cdr:relSizeAnchor xmlns:cdr="http://schemas.openxmlformats.org/drawingml/2006/chartDrawing">
    <cdr:from>
      <cdr:x>0.1885</cdr:x>
      <cdr:y>0.63664</cdr:y>
    </cdr:from>
    <cdr:to>
      <cdr:x>0.26872</cdr:x>
      <cdr:y>0.66588</cdr:y>
    </cdr:to>
    <cdr:cxnSp macro="">
      <cdr:nvCxnSpPr>
        <cdr:cNvPr id="10" name="Conector recto de flecha 9">
          <a:extLst xmlns:a="http://schemas.openxmlformats.org/drawingml/2006/main">
            <a:ext uri="{FF2B5EF4-FFF2-40B4-BE49-F238E27FC236}">
              <a16:creationId xmlns:a16="http://schemas.microsoft.com/office/drawing/2014/main" id="{439F3A05-F5A3-B54C-A647-C7432A64B422}"/>
            </a:ext>
          </a:extLst>
        </cdr:cNvPr>
        <cdr:cNvCxnSpPr/>
      </cdr:nvCxnSpPr>
      <cdr:spPr>
        <a:xfrm xmlns:a="http://schemas.openxmlformats.org/drawingml/2006/main" flipH="1">
          <a:off x="976745" y="2714964"/>
          <a:ext cx="415636" cy="12469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0.02273</cdr:x>
      <cdr:y>0.64314</cdr:y>
    </cdr:from>
    <cdr:to>
      <cdr:x>0.16979</cdr:x>
      <cdr:y>0.69512</cdr:y>
    </cdr:to>
    <cdr:sp macro="" textlink="">
      <cdr:nvSpPr>
        <cdr:cNvPr id="11" name="CuadroTexto 10">
          <a:extLst xmlns:a="http://schemas.openxmlformats.org/drawingml/2006/main">
            <a:ext uri="{FF2B5EF4-FFF2-40B4-BE49-F238E27FC236}">
              <a16:creationId xmlns:a16="http://schemas.microsoft.com/office/drawing/2014/main" id="{25CEB26A-D0D9-3996-E438-747B64E9C710}"/>
            </a:ext>
          </a:extLst>
        </cdr:cNvPr>
        <cdr:cNvSpPr txBox="1"/>
      </cdr:nvSpPr>
      <cdr:spPr>
        <a:xfrm xmlns:a="http://schemas.openxmlformats.org/drawingml/2006/main">
          <a:off x="117763" y="2742672"/>
          <a:ext cx="762000" cy="221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UY" sz="1100" kern="1200" dirty="0"/>
        </a:p>
      </cdr:txBody>
    </cdr:sp>
  </cdr:relSizeAnchor>
  <cdr:relSizeAnchor xmlns:cdr="http://schemas.openxmlformats.org/drawingml/2006/chartDrawing">
    <cdr:from>
      <cdr:x>0</cdr:x>
      <cdr:y>0.64314</cdr:y>
    </cdr:from>
    <cdr:to>
      <cdr:x>0.17246</cdr:x>
      <cdr:y>0.68862</cdr:y>
    </cdr:to>
    <cdr:sp macro="" textlink="">
      <cdr:nvSpPr>
        <cdr:cNvPr id="12" name="CuadroTexto 11">
          <a:extLst xmlns:a="http://schemas.openxmlformats.org/drawingml/2006/main">
            <a:ext uri="{FF2B5EF4-FFF2-40B4-BE49-F238E27FC236}">
              <a16:creationId xmlns:a16="http://schemas.microsoft.com/office/drawing/2014/main" id="{8432FC28-5041-1EC9-F83C-6055C00DE65D}"/>
            </a:ext>
          </a:extLst>
        </cdr:cNvPr>
        <cdr:cNvSpPr txBox="1"/>
      </cdr:nvSpPr>
      <cdr:spPr>
        <a:xfrm xmlns:a="http://schemas.openxmlformats.org/drawingml/2006/main">
          <a:off x="0" y="2742673"/>
          <a:ext cx="893618" cy="1939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UY" sz="1100" kern="1200" dirty="0"/>
        </a:p>
      </cdr:txBody>
    </cdr:sp>
  </cdr:relSizeAnchor>
  <cdr:relSizeAnchor xmlns:cdr="http://schemas.openxmlformats.org/drawingml/2006/chartDrawing">
    <cdr:from>
      <cdr:x>0</cdr:x>
      <cdr:y>0.64726</cdr:y>
    </cdr:from>
    <cdr:to>
      <cdr:x>0.18048</cdr:x>
      <cdr:y>0.75196</cdr:y>
    </cdr:to>
    <cdr:sp macro="" textlink="">
      <cdr:nvSpPr>
        <cdr:cNvPr id="13" name="CuadroTexto 12">
          <a:extLst xmlns:a="http://schemas.openxmlformats.org/drawingml/2006/main">
            <a:ext uri="{FF2B5EF4-FFF2-40B4-BE49-F238E27FC236}">
              <a16:creationId xmlns:a16="http://schemas.microsoft.com/office/drawing/2014/main" id="{2B935AD0-304B-D903-06E0-BD6EBC8375CF}"/>
            </a:ext>
          </a:extLst>
        </cdr:cNvPr>
        <cdr:cNvSpPr txBox="1"/>
      </cdr:nvSpPr>
      <cdr:spPr>
        <a:xfrm xmlns:a="http://schemas.openxmlformats.org/drawingml/2006/main">
          <a:off x="0" y="2760229"/>
          <a:ext cx="935182" cy="446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UY" sz="1600" kern="1200" dirty="0"/>
            <a:t>genética</a:t>
          </a:r>
        </a:p>
      </cdr:txBody>
    </cdr:sp>
  </cdr:relSizeAnchor>
  <cdr:relSizeAnchor xmlns:cdr="http://schemas.openxmlformats.org/drawingml/2006/chartDrawing">
    <cdr:from>
      <cdr:x>0.18048</cdr:x>
      <cdr:y>0.5</cdr:y>
    </cdr:from>
    <cdr:to>
      <cdr:x>0.25802</cdr:x>
      <cdr:y>0.5</cdr:y>
    </cdr:to>
    <cdr:cxnSp macro="">
      <cdr:nvCxnSpPr>
        <cdr:cNvPr id="15" name="Conector recto de flecha 14">
          <a:extLst xmlns:a="http://schemas.openxmlformats.org/drawingml/2006/main">
            <a:ext uri="{FF2B5EF4-FFF2-40B4-BE49-F238E27FC236}">
              <a16:creationId xmlns:a16="http://schemas.microsoft.com/office/drawing/2014/main" id="{C35F4847-1E5E-943E-7B6B-2DCA5675E90A}"/>
            </a:ext>
          </a:extLst>
        </cdr:cNvPr>
        <cdr:cNvCxnSpPr/>
      </cdr:nvCxnSpPr>
      <cdr:spPr>
        <a:xfrm xmlns:a="http://schemas.openxmlformats.org/drawingml/2006/main" flipH="1">
          <a:off x="935182" y="2132254"/>
          <a:ext cx="40178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0.48482</cdr:y>
    </cdr:from>
    <cdr:to>
      <cdr:x>0.1885</cdr:x>
      <cdr:y>0.59852</cdr:y>
    </cdr:to>
    <cdr:sp macro="" textlink="">
      <cdr:nvSpPr>
        <cdr:cNvPr id="16" name="CuadroTexto 15">
          <a:extLst xmlns:a="http://schemas.openxmlformats.org/drawingml/2006/main">
            <a:ext uri="{FF2B5EF4-FFF2-40B4-BE49-F238E27FC236}">
              <a16:creationId xmlns:a16="http://schemas.microsoft.com/office/drawing/2014/main" id="{77340AC3-B4C5-A73E-FEAD-CC3ADBF6DBEB}"/>
            </a:ext>
          </a:extLst>
        </cdr:cNvPr>
        <cdr:cNvSpPr txBox="1"/>
      </cdr:nvSpPr>
      <cdr:spPr>
        <a:xfrm xmlns:a="http://schemas.openxmlformats.org/drawingml/2006/main">
          <a:off x="0" y="2025423"/>
          <a:ext cx="976732" cy="475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UY" sz="1600" kern="1200" dirty="0"/>
            <a:t>valvular</a:t>
          </a:r>
        </a:p>
      </cdr:txBody>
    </cdr:sp>
  </cdr:relSizeAnchor>
  <cdr:relSizeAnchor xmlns:cdr="http://schemas.openxmlformats.org/drawingml/2006/chartDrawing">
    <cdr:from>
      <cdr:x>0.20563</cdr:x>
      <cdr:y>0.22482</cdr:y>
    </cdr:from>
    <cdr:to>
      <cdr:x>0.39438</cdr:x>
      <cdr:y>0.31263</cdr:y>
    </cdr:to>
    <cdr:cxnSp macro="">
      <cdr:nvCxnSpPr>
        <cdr:cNvPr id="18" name="Conector recto de flecha 17">
          <a:extLst xmlns:a="http://schemas.openxmlformats.org/drawingml/2006/main">
            <a:ext uri="{FF2B5EF4-FFF2-40B4-BE49-F238E27FC236}">
              <a16:creationId xmlns:a16="http://schemas.microsoft.com/office/drawing/2014/main" id="{C1EA589B-8CAE-F8CB-ED10-0DF6E4EB7CBD}"/>
            </a:ext>
          </a:extLst>
        </cdr:cNvPr>
        <cdr:cNvCxnSpPr/>
      </cdr:nvCxnSpPr>
      <cdr:spPr>
        <a:xfrm xmlns:a="http://schemas.openxmlformats.org/drawingml/2006/main" flipH="1" flipV="1">
          <a:off x="1065508" y="939234"/>
          <a:ext cx="978011" cy="3668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0.05907</cdr:x>
      <cdr:y>0.15019</cdr:y>
    </cdr:from>
    <cdr:to>
      <cdr:x>0.23128</cdr:x>
      <cdr:y>0.2174</cdr:y>
    </cdr:to>
    <cdr:sp macro="" textlink="">
      <cdr:nvSpPr>
        <cdr:cNvPr id="19" name="CuadroTexto 18">
          <a:extLst xmlns:a="http://schemas.openxmlformats.org/drawingml/2006/main">
            <a:ext uri="{FF2B5EF4-FFF2-40B4-BE49-F238E27FC236}">
              <a16:creationId xmlns:a16="http://schemas.microsoft.com/office/drawing/2014/main" id="{1AB68BF0-2CAE-26D8-8082-6D1AD26F80CC}"/>
            </a:ext>
          </a:extLst>
        </cdr:cNvPr>
        <cdr:cNvSpPr txBox="1"/>
      </cdr:nvSpPr>
      <cdr:spPr>
        <a:xfrm xmlns:a="http://schemas.openxmlformats.org/drawingml/2006/main">
          <a:off x="306093" y="627446"/>
          <a:ext cx="892308" cy="280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UY" sz="1600" kern="1200" dirty="0"/>
            <a:t>otros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2T21:24:07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2T21:24:09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F84AE-9C0F-024B-974D-BF3F7AF34F99}" type="datetimeFigureOut">
              <a:rPr lang="es-UY" smtClean="0"/>
              <a:t>26/9/25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9F165-22C5-5546-9928-DEDD15EEBCF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8689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75F73-D281-EA45-8E92-6AAA4BDDD91A}" type="slidenum">
              <a:rPr lang="es-UY" smtClean="0"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9195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75F73-D281-EA45-8E92-6AAA4BDDD91A}" type="slidenum">
              <a:rPr lang="es-UY" smtClean="0"/>
              <a:t>12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7339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75F73-D281-EA45-8E92-6AAA4BDDD91A}" type="slidenum">
              <a:rPr lang="es-UY" smtClean="0"/>
              <a:t>13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2508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62105-0480-4A26-2947-4FAA7D4A0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F08908-3791-8A7F-E8BA-1779FDB93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34091C-C791-833B-EF33-C7FFA74C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01A735-7CFF-DC9D-F01A-6102EAF9E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8570C-6658-B4D8-DC48-C92DEF4F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843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8942-08CF-D293-1A62-C1092DE0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79C81F-DB55-E204-E90F-22F962276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55E0EE-7C82-BC53-C0D8-30496B1A8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CACB8-7BAB-4DBB-ABC5-0FCE5715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E7FF7D-3359-7A41-E02E-D94C88ED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0752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093A5B-C155-3297-13B0-C9985CFDB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08225C-2C0B-CC59-0603-23F32D6EE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929929-D62F-40BD-C689-795C925E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4741C-EC62-EE7E-4C17-F51D9F71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4B3D0-E25D-4B57-ACDE-2A4D7DF2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7201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08F2A-175B-565A-777A-47BB5B59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698309-B560-F327-6768-58DEAE8BB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7D3C86-27B7-DB7D-DA3E-E2EC0933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19BBA-0629-DC30-3FFA-B180EDD8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973151-FFF3-85C5-F082-E060AF0A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2733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58670-8C1C-349B-7686-3C18452BD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E89B8C-7EE7-9F25-4E3D-EED045B6E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B16194-FC19-3A34-8FF9-E033C336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CE6BA4-5030-B5AC-6AC0-EB10AAFB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059308-C7BA-5CBB-256E-9F3F77A3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9407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07172-C03F-34A0-DC48-19DDC9AC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EF9FED-B03A-B425-8E65-283F349FB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EE7E59-DA36-C97F-4011-1293A4A62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CAA435-73E1-85BB-0635-F985FA2F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9ADABA-34AC-9BBC-DE84-FEA29B16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EEFAA0-FAC6-09E1-EBF8-205F6450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8435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0FFBD-D05B-CDA7-AC15-EEAFFC81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0232C-FAC7-0E6D-79E6-2CE43F589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96C3ED-4515-DBB4-ACF5-02A627F63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94DEFD-9E30-87B9-5864-6500BE5D1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02A7D1-01D1-FFCF-3766-2C98917B1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F79F90-3EA3-EC67-42B2-4D7BCD95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A81CBF-D707-0F46-0EC9-8060F4C8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F1BB08C-3C18-414B-FD72-0A296E77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1112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C3558-E558-6EE5-01DD-B866A2AD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BD40C6-4B10-1FFC-612A-873C30C1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A0340A-76F5-2FAE-D2B8-CCCD0B33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DE0385-1642-61E9-385C-DBFDEAE4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5422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FE0EF6-3B38-EE0F-F8B9-95E62F5A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05AACE-E0BB-D87E-AE28-4CCBFE0A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39CAFC-A9CC-A2FB-C19D-A436D4D6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2011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C30BA-114D-68B0-BA0F-6F2B0599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1A944D-5E2C-8E36-8C4F-F886AFA8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580D4C-543C-B48F-8317-8A6488684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C5534-B394-AC8B-DC13-9086A8BB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FFF69C-34C6-DB47-59CE-11B0C63B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70FF69-47F5-35CE-B83F-9D49B494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7762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6CC67-568F-1BE3-772A-06D1D611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0C8D9C-6E99-5D2F-0DC0-7E9FE3647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23E574-FE3E-9B0A-4D23-A95C748DD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F62A9E-71C7-58C0-EC9A-51BEC2F2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0D709F-F2B7-87CB-58C4-46F14F4F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8559A2-843F-8C43-5855-20C85A51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1413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0D66A0-58A4-E092-EDE1-935DF649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6483F7-1ADC-267E-9F1C-C85A899A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89FAB1-359D-D5EB-20BD-A0330FA09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5B9101-B7EF-DE47-BF14-0AA716D8C8EA}" type="datetimeFigureOut">
              <a:rPr lang="es-UY" smtClean="0"/>
              <a:t>26/9/25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0E9464-53FE-ADB1-E718-19929E022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F0DDB-1EC7-FE35-4F77-55D033543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3CEB0-2CC7-9844-9F71-14CC8144EB47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538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549F8A-2E4F-3A4D-DBB6-13B6DACDD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Unidad de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Gestión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Clínica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Insuficiencia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Cardíaca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E8F3FD-078D-0F96-3068-F9455BB5F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9127" y="1396686"/>
            <a:ext cx="6706821" cy="36538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Experiencia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a 12 meses de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implementación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Crami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Iampp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200" b="1" dirty="0"/>
          </a:p>
          <a:p>
            <a:pPr algn="l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Dra. Cecilia Collazo, Dra Florencia Maglione, Dra. Romina Caraballo. Dr. Eduardo Milano, Dra. Flavia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Leizagoyen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Dra. Cristina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Pattarino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Dra. Inés Petrini, Dra Camila Pieroni, Dra Soledad Sanguinetti. Lic. Stella Lencina, Lic. Daniela Varona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9121E4-2087-C433-06B6-74DCEE776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614" y="5050571"/>
            <a:ext cx="2531373" cy="1807429"/>
          </a:xfrm>
          <a:prstGeom prst="rect">
            <a:avLst/>
          </a:prstGeom>
        </p:spPr>
      </p:pic>
      <p:pic>
        <p:nvPicPr>
          <p:cNvPr id="5" name="Forma1">
            <a:extLst>
              <a:ext uri="{FF2B5EF4-FFF2-40B4-BE49-F238E27FC236}">
                <a16:creationId xmlns:a16="http://schemas.microsoft.com/office/drawing/2014/main" id="{F2416273-B066-A120-3A9F-FB3EABACD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521" y="0"/>
            <a:ext cx="4122974" cy="1119031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5966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3BB19-31DC-415E-6892-D704BC93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br>
              <a:rPr lang="es-UY" sz="4100" dirty="0"/>
            </a:br>
            <a:endParaRPr lang="es-UY" sz="4100" dirty="0"/>
          </a:p>
        </p:txBody>
      </p:sp>
      <p:graphicFrame>
        <p:nvGraphicFramePr>
          <p:cNvPr id="9" name="Marcador de contenido 2">
            <a:extLst>
              <a:ext uri="{FF2B5EF4-FFF2-40B4-BE49-F238E27FC236}">
                <a16:creationId xmlns:a16="http://schemas.microsoft.com/office/drawing/2014/main" id="{DD6BA8F2-08EB-7CEF-232F-1EC98CE0B0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975863"/>
              </p:ext>
            </p:extLst>
          </p:nvPr>
        </p:nvGraphicFramePr>
        <p:xfrm>
          <a:off x="5894962" y="1984443"/>
          <a:ext cx="6062576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33AEA84D-42B4-0117-EF86-211E347F67C0}"/>
              </a:ext>
            </a:extLst>
          </p:cNvPr>
          <p:cNvSpPr/>
          <p:nvPr/>
        </p:nvSpPr>
        <p:spPr>
          <a:xfrm>
            <a:off x="703182" y="391886"/>
            <a:ext cx="3476932" cy="8935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Proceso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1E1E194-66AE-B74C-DEC9-2EB915D8A1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451" y="2552700"/>
            <a:ext cx="3872049" cy="318189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667B438-0052-4E30-4146-61EC5398B87A}"/>
              </a:ext>
            </a:extLst>
          </p:cNvPr>
          <p:cNvSpPr/>
          <p:nvPr/>
        </p:nvSpPr>
        <p:spPr>
          <a:xfrm>
            <a:off x="1" y="268014"/>
            <a:ext cx="12192000" cy="12770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/>
              <a:t>                                              </a:t>
            </a:r>
            <a:r>
              <a:rPr lang="es-UY" sz="3200" dirty="0"/>
              <a:t>Rol del médico internista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BA40463-1867-0463-3FF2-AA9C4ECAF0FA}"/>
              </a:ext>
            </a:extLst>
          </p:cNvPr>
          <p:cNvSpPr/>
          <p:nvPr/>
        </p:nvSpPr>
        <p:spPr>
          <a:xfrm>
            <a:off x="157655" y="391886"/>
            <a:ext cx="3752193" cy="101124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Método</a:t>
            </a:r>
          </a:p>
        </p:txBody>
      </p:sp>
    </p:spTree>
    <p:extLst>
      <p:ext uri="{BB962C8B-B14F-4D97-AF65-F5344CB8AC3E}">
        <p14:creationId xmlns:p14="http://schemas.microsoft.com/office/powerpoint/2010/main" val="161035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D73AC-4FAB-742B-B079-25784D7C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5257800" cy="900966"/>
          </a:xfrm>
        </p:spPr>
        <p:txBody>
          <a:bodyPr>
            <a:normAutofit/>
          </a:bodyPr>
          <a:lstStyle/>
          <a:p>
            <a:br>
              <a:rPr lang="es-UY" sz="2800" dirty="0"/>
            </a:br>
            <a:endParaRPr lang="es-UY" sz="2800" dirty="0"/>
          </a:p>
        </p:txBody>
      </p:sp>
      <p:graphicFrame>
        <p:nvGraphicFramePr>
          <p:cNvPr id="10" name="Marcador de contenido 2">
            <a:extLst>
              <a:ext uri="{FF2B5EF4-FFF2-40B4-BE49-F238E27FC236}">
                <a16:creationId xmlns:a16="http://schemas.microsoft.com/office/drawing/2014/main" id="{23B5FB57-4F54-B581-EA52-9EDC7F8E7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403210"/>
              </p:ext>
            </p:extLst>
          </p:nvPr>
        </p:nvGraphicFramePr>
        <p:xfrm>
          <a:off x="630620" y="1394735"/>
          <a:ext cx="6794937" cy="522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AC6313D1-32FB-0017-9B28-13B1E2A0FA53}"/>
              </a:ext>
            </a:extLst>
          </p:cNvPr>
          <p:cNvSpPr/>
          <p:nvPr/>
        </p:nvSpPr>
        <p:spPr>
          <a:xfrm>
            <a:off x="0" y="236483"/>
            <a:ext cx="12192000" cy="10296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/>
              <a:t>                                     </a:t>
            </a:r>
            <a:r>
              <a:rPr lang="es-UY" sz="3200" dirty="0"/>
              <a:t>Rol de auxiliar de enfermería domiciliaria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0A4F46D-A9A3-8936-1450-C2EA8F5AD719}"/>
              </a:ext>
            </a:extLst>
          </p:cNvPr>
          <p:cNvSpPr/>
          <p:nvPr/>
        </p:nvSpPr>
        <p:spPr>
          <a:xfrm>
            <a:off x="0" y="236482"/>
            <a:ext cx="3641834" cy="102960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Método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881FF5-B1BC-DAC2-1FD0-89306F921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6634" y="1519308"/>
            <a:ext cx="4177863" cy="448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7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0D712-9862-3CC1-89CE-7BFBF946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endParaRPr lang="es-UY" sz="4800" dirty="0"/>
          </a:p>
        </p:txBody>
      </p:sp>
      <p:graphicFrame>
        <p:nvGraphicFramePr>
          <p:cNvPr id="13" name="Marcador de contenido 2">
            <a:extLst>
              <a:ext uri="{FF2B5EF4-FFF2-40B4-BE49-F238E27FC236}">
                <a16:creationId xmlns:a16="http://schemas.microsoft.com/office/drawing/2014/main" id="{A02084EC-B202-C15E-BF03-DFD636B537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115858"/>
              </p:ext>
            </p:extLst>
          </p:nvPr>
        </p:nvGraphicFramePr>
        <p:xfrm>
          <a:off x="793660" y="1685378"/>
          <a:ext cx="6411641" cy="455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33C5ED4F-1298-587A-3FC2-1F9C237288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5302" y="1793441"/>
            <a:ext cx="4867427" cy="429259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B11402-FC50-8220-C103-1D17AE63D009}"/>
              </a:ext>
            </a:extLst>
          </p:cNvPr>
          <p:cNvSpPr/>
          <p:nvPr/>
        </p:nvSpPr>
        <p:spPr>
          <a:xfrm>
            <a:off x="0" y="283779"/>
            <a:ext cx="12192000" cy="14015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/>
              <a:t>                                                Rol del médico de seguimiento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2F8DDD2-7314-6746-216A-3C37DC17A742}"/>
              </a:ext>
            </a:extLst>
          </p:cNvPr>
          <p:cNvSpPr/>
          <p:nvPr/>
        </p:nvSpPr>
        <p:spPr>
          <a:xfrm>
            <a:off x="268014" y="386930"/>
            <a:ext cx="4035972" cy="101620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Método</a:t>
            </a:r>
          </a:p>
        </p:txBody>
      </p:sp>
    </p:spTree>
    <p:extLst>
      <p:ext uri="{BB962C8B-B14F-4D97-AF65-F5344CB8AC3E}">
        <p14:creationId xmlns:p14="http://schemas.microsoft.com/office/powerpoint/2010/main" val="64126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84F5A-38F6-748C-0CFB-500977D4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3" y="560078"/>
            <a:ext cx="11783787" cy="1203408"/>
          </a:xfrm>
        </p:spPr>
        <p:txBody>
          <a:bodyPr anchor="t">
            <a:normAutofit/>
          </a:bodyPr>
          <a:lstStyle/>
          <a:p>
            <a:endParaRPr lang="es-UY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F224DEA-99FB-323C-B6D1-62BBC677AE4F}"/>
              </a:ext>
            </a:extLst>
          </p:cNvPr>
          <p:cNvSpPr/>
          <p:nvPr/>
        </p:nvSpPr>
        <p:spPr>
          <a:xfrm>
            <a:off x="0" y="378372"/>
            <a:ext cx="12192000" cy="12612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/>
              <a:t>                                             Rol de Licenciada de enfermería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FDC3B44-1044-EB7E-CC22-CA8714193873}"/>
              </a:ext>
            </a:extLst>
          </p:cNvPr>
          <p:cNvSpPr/>
          <p:nvPr/>
        </p:nvSpPr>
        <p:spPr>
          <a:xfrm>
            <a:off x="252248" y="560078"/>
            <a:ext cx="3641835" cy="95341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Método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E66671-1576-AFD2-415C-B4FF87A96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4" y="2005639"/>
            <a:ext cx="3676732" cy="4048319"/>
          </a:xfrm>
          <a:prstGeom prst="rect">
            <a:avLst/>
          </a:prstGeom>
        </p:spPr>
      </p:pic>
      <p:graphicFrame>
        <p:nvGraphicFramePr>
          <p:cNvPr id="12" name="Marcador de contenido 9">
            <a:extLst>
              <a:ext uri="{FF2B5EF4-FFF2-40B4-BE49-F238E27FC236}">
                <a16:creationId xmlns:a16="http://schemas.microsoft.com/office/drawing/2014/main" id="{858B97CA-62A9-FB79-27EA-E6F3887FC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432811"/>
              </p:ext>
            </p:extLst>
          </p:nvPr>
        </p:nvGraphicFramePr>
        <p:xfrm>
          <a:off x="4335516" y="1825625"/>
          <a:ext cx="744827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1970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1DBF55-4A71-7847-10F0-97A7D148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42" y="161451"/>
            <a:ext cx="7440015" cy="780002"/>
          </a:xfrm>
        </p:spPr>
        <p:txBody>
          <a:bodyPr>
            <a:normAutofit/>
          </a:bodyPr>
          <a:lstStyle/>
          <a:p>
            <a:r>
              <a:rPr lang="es-UY" sz="3600" dirty="0"/>
              <a:t>Seguimiento pacientes UGC de IC</a:t>
            </a:r>
          </a:p>
        </p:txBody>
      </p:sp>
      <p:sp>
        <p:nvSpPr>
          <p:cNvPr id="7" name="Flecha derecha 6">
            <a:extLst>
              <a:ext uri="{FF2B5EF4-FFF2-40B4-BE49-F238E27FC236}">
                <a16:creationId xmlns:a16="http://schemas.microsoft.com/office/drawing/2014/main" id="{19DE3463-B7A2-7FB2-AA41-1662ADCF4A6E}"/>
              </a:ext>
            </a:extLst>
          </p:cNvPr>
          <p:cNvSpPr/>
          <p:nvPr/>
        </p:nvSpPr>
        <p:spPr>
          <a:xfrm>
            <a:off x="8537986" y="3591507"/>
            <a:ext cx="2160105" cy="5300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68D5106-C874-8E64-A072-6287F123F267}"/>
              </a:ext>
            </a:extLst>
          </p:cNvPr>
          <p:cNvSpPr/>
          <p:nvPr/>
        </p:nvSpPr>
        <p:spPr>
          <a:xfrm>
            <a:off x="1202233" y="3718822"/>
            <a:ext cx="7460975" cy="2650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74EC88B7-3CCC-B22B-4C64-22B1B0F6ACC9}"/>
              </a:ext>
            </a:extLst>
          </p:cNvPr>
          <p:cNvCxnSpPr/>
          <p:nvPr/>
        </p:nvCxnSpPr>
        <p:spPr>
          <a:xfrm flipV="1">
            <a:off x="3207026" y="3429000"/>
            <a:ext cx="0" cy="2683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2F4E153D-B485-F4D5-585F-37837E841C24}"/>
              </a:ext>
            </a:extLst>
          </p:cNvPr>
          <p:cNvCxnSpPr>
            <a:cxnSpLocks/>
          </p:cNvCxnSpPr>
          <p:nvPr/>
        </p:nvCxnSpPr>
        <p:spPr>
          <a:xfrm flipV="1">
            <a:off x="5844210" y="3428999"/>
            <a:ext cx="0" cy="25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lecha abajo 23">
            <a:extLst>
              <a:ext uri="{FF2B5EF4-FFF2-40B4-BE49-F238E27FC236}">
                <a16:creationId xmlns:a16="http://schemas.microsoft.com/office/drawing/2014/main" id="{F7E9D269-8A9B-48B2-464B-486AB1BCF804}"/>
              </a:ext>
            </a:extLst>
          </p:cNvPr>
          <p:cNvSpPr/>
          <p:nvPr/>
        </p:nvSpPr>
        <p:spPr>
          <a:xfrm rot="10800000">
            <a:off x="1417983" y="3101009"/>
            <a:ext cx="212034" cy="5963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0DA5EF6A-5046-860B-5C95-94687463D182}"/>
                  </a:ext>
                </a:extLst>
              </p14:cNvPr>
              <p14:cNvContentPartPr/>
              <p14:nvPr/>
            </p14:nvContentPartPr>
            <p14:xfrm>
              <a:off x="427012" y="-943372"/>
              <a:ext cx="360" cy="36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0DA5EF6A-5046-860B-5C95-94687463D1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0892" y="-94949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B20DF3F4-86DF-28C1-E207-CD4380C0B65B}"/>
                  </a:ext>
                </a:extLst>
              </p14:cNvPr>
              <p14:cNvContentPartPr/>
              <p14:nvPr/>
            </p14:nvContentPartPr>
            <p14:xfrm>
              <a:off x="1573972" y="3326228"/>
              <a:ext cx="360" cy="36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B20DF3F4-86DF-28C1-E207-CD4380C0B6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7852" y="3320108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A1D3B40B-3C5D-5EF7-E1E5-BAE51CB5F164}"/>
              </a:ext>
            </a:extLst>
          </p:cNvPr>
          <p:cNvCxnSpPr/>
          <p:nvPr/>
        </p:nvCxnSpPr>
        <p:spPr>
          <a:xfrm>
            <a:off x="1520963" y="3962400"/>
            <a:ext cx="0" cy="2683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BDD113B-464B-56F4-38B2-A9D29880C922}"/>
              </a:ext>
            </a:extLst>
          </p:cNvPr>
          <p:cNvSpPr txBox="1"/>
          <p:nvPr/>
        </p:nvSpPr>
        <p:spPr>
          <a:xfrm>
            <a:off x="1242668" y="4333802"/>
            <a:ext cx="38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 1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EADD190-4F13-B125-70E6-BADCDED8F67F}"/>
              </a:ext>
            </a:extLst>
          </p:cNvPr>
          <p:cNvCxnSpPr>
            <a:cxnSpLocks/>
          </p:cNvCxnSpPr>
          <p:nvPr/>
        </p:nvCxnSpPr>
        <p:spPr>
          <a:xfrm>
            <a:off x="1918528" y="3428999"/>
            <a:ext cx="0" cy="2683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D7F08CE8-2176-4136-84BF-BE7EE314FA3F}"/>
              </a:ext>
            </a:extLst>
          </p:cNvPr>
          <p:cNvCxnSpPr>
            <a:cxnSpLocks/>
          </p:cNvCxnSpPr>
          <p:nvPr/>
        </p:nvCxnSpPr>
        <p:spPr>
          <a:xfrm flipH="1">
            <a:off x="2365508" y="3428999"/>
            <a:ext cx="1" cy="2650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84CE2AC0-5C25-9D97-DF59-E97A25DFEB93}"/>
              </a:ext>
            </a:extLst>
          </p:cNvPr>
          <p:cNvCxnSpPr>
            <a:cxnSpLocks/>
          </p:cNvCxnSpPr>
          <p:nvPr/>
        </p:nvCxnSpPr>
        <p:spPr>
          <a:xfrm>
            <a:off x="2822713" y="3428999"/>
            <a:ext cx="0" cy="2650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errar llave 42">
            <a:extLst>
              <a:ext uri="{FF2B5EF4-FFF2-40B4-BE49-F238E27FC236}">
                <a16:creationId xmlns:a16="http://schemas.microsoft.com/office/drawing/2014/main" id="{0150A935-D81F-E524-1080-D4015B017D49}"/>
              </a:ext>
            </a:extLst>
          </p:cNvPr>
          <p:cNvSpPr/>
          <p:nvPr/>
        </p:nvSpPr>
        <p:spPr>
          <a:xfrm rot="16200000">
            <a:off x="2189478" y="2449948"/>
            <a:ext cx="739587" cy="14895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BC0471D-5B9B-F022-3CEA-1D09B24AFC35}"/>
              </a:ext>
            </a:extLst>
          </p:cNvPr>
          <p:cNvCxnSpPr/>
          <p:nvPr/>
        </p:nvCxnSpPr>
        <p:spPr>
          <a:xfrm>
            <a:off x="1918528" y="4013058"/>
            <a:ext cx="0" cy="1555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10F150DA-24DD-5409-D6F4-142E28A0F8EA}"/>
              </a:ext>
            </a:extLst>
          </p:cNvPr>
          <p:cNvCxnSpPr>
            <a:cxnSpLocks/>
          </p:cNvCxnSpPr>
          <p:nvPr/>
        </p:nvCxnSpPr>
        <p:spPr>
          <a:xfrm flipH="1" flipV="1">
            <a:off x="2366263" y="3992891"/>
            <a:ext cx="8705" cy="2650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AB6E58F8-E024-C175-72E7-40300F4CBBC9}"/>
              </a:ext>
            </a:extLst>
          </p:cNvPr>
          <p:cNvCxnSpPr>
            <a:cxnSpLocks/>
          </p:cNvCxnSpPr>
          <p:nvPr/>
        </p:nvCxnSpPr>
        <p:spPr>
          <a:xfrm flipV="1">
            <a:off x="2821193" y="4046510"/>
            <a:ext cx="0" cy="1842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B57AADC3-9616-0F4B-2F80-31C75AD57BF7}"/>
              </a:ext>
            </a:extLst>
          </p:cNvPr>
          <p:cNvCxnSpPr>
            <a:cxnSpLocks/>
          </p:cNvCxnSpPr>
          <p:nvPr/>
        </p:nvCxnSpPr>
        <p:spPr>
          <a:xfrm flipV="1">
            <a:off x="3207026" y="4013058"/>
            <a:ext cx="0" cy="2176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C16DED40-3465-608D-CAB2-6116DC46CC50}"/>
              </a:ext>
            </a:extLst>
          </p:cNvPr>
          <p:cNvSpPr txBox="1"/>
          <p:nvPr/>
        </p:nvSpPr>
        <p:spPr>
          <a:xfrm>
            <a:off x="1630017" y="4168587"/>
            <a:ext cx="543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/>
              <a:t>sem1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C69302C-0631-8B73-542B-BC64422EB61A}"/>
              </a:ext>
            </a:extLst>
          </p:cNvPr>
          <p:cNvSpPr txBox="1"/>
          <p:nvPr/>
        </p:nvSpPr>
        <p:spPr>
          <a:xfrm>
            <a:off x="2076244" y="4196379"/>
            <a:ext cx="543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/>
              <a:t>Sem 2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46E8748-0D71-5686-CABF-5F28EC99AC1A}"/>
              </a:ext>
            </a:extLst>
          </p:cNvPr>
          <p:cNvSpPr txBox="1"/>
          <p:nvPr/>
        </p:nvSpPr>
        <p:spPr>
          <a:xfrm>
            <a:off x="2619578" y="4168587"/>
            <a:ext cx="5433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/>
              <a:t>sem3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413F5E66-64F4-2DC9-4252-C328CB7AC76F}"/>
              </a:ext>
            </a:extLst>
          </p:cNvPr>
          <p:cNvSpPr txBox="1"/>
          <p:nvPr/>
        </p:nvSpPr>
        <p:spPr>
          <a:xfrm>
            <a:off x="3061252" y="4121594"/>
            <a:ext cx="543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/>
              <a:t>sem4</a:t>
            </a:r>
          </a:p>
        </p:txBody>
      </p:sp>
      <p:sp>
        <p:nvSpPr>
          <p:cNvPr id="61" name="Flecha abajo 60">
            <a:extLst>
              <a:ext uri="{FF2B5EF4-FFF2-40B4-BE49-F238E27FC236}">
                <a16:creationId xmlns:a16="http://schemas.microsoft.com/office/drawing/2014/main" id="{0FA01158-DD20-05DB-8F92-37FF8A9E6BCF}"/>
              </a:ext>
            </a:extLst>
          </p:cNvPr>
          <p:cNvSpPr/>
          <p:nvPr/>
        </p:nvSpPr>
        <p:spPr>
          <a:xfrm>
            <a:off x="2504661" y="4046510"/>
            <a:ext cx="159031" cy="84354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2" name="Flecha abajo 61">
            <a:extLst>
              <a:ext uri="{FF2B5EF4-FFF2-40B4-BE49-F238E27FC236}">
                <a16:creationId xmlns:a16="http://schemas.microsoft.com/office/drawing/2014/main" id="{471C2162-F9AC-D468-3D4A-516EED83C239}"/>
              </a:ext>
            </a:extLst>
          </p:cNvPr>
          <p:cNvSpPr/>
          <p:nvPr/>
        </p:nvSpPr>
        <p:spPr>
          <a:xfrm>
            <a:off x="3044394" y="4040935"/>
            <a:ext cx="159031" cy="84354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8241E05C-A51C-335A-EA8A-4A3C662ACD76}"/>
              </a:ext>
            </a:extLst>
          </p:cNvPr>
          <p:cNvSpPr/>
          <p:nvPr/>
        </p:nvSpPr>
        <p:spPr>
          <a:xfrm>
            <a:off x="1814512" y="4884477"/>
            <a:ext cx="2028618" cy="85301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Control médico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82A84CA8-BC0A-DE9C-28DE-0B86E852372F}"/>
              </a:ext>
            </a:extLst>
          </p:cNvPr>
          <p:cNvCxnSpPr>
            <a:cxnSpLocks/>
          </p:cNvCxnSpPr>
          <p:nvPr/>
        </p:nvCxnSpPr>
        <p:spPr>
          <a:xfrm>
            <a:off x="2070928" y="3581399"/>
            <a:ext cx="0" cy="2683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2799A0AF-3E45-D93E-740C-B1B683B56A75}"/>
              </a:ext>
            </a:extLst>
          </p:cNvPr>
          <p:cNvCxnSpPr>
            <a:endCxn id="60" idx="3"/>
          </p:cNvCxnSpPr>
          <p:nvPr/>
        </p:nvCxnSpPr>
        <p:spPr>
          <a:xfrm>
            <a:off x="3604580" y="3561521"/>
            <a:ext cx="0" cy="683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A2B762DF-B7BA-5C83-8807-948587D61E28}"/>
              </a:ext>
            </a:extLst>
          </p:cNvPr>
          <p:cNvCxnSpPr>
            <a:cxnSpLocks/>
          </p:cNvCxnSpPr>
          <p:nvPr/>
        </p:nvCxnSpPr>
        <p:spPr>
          <a:xfrm>
            <a:off x="4015409" y="3561521"/>
            <a:ext cx="0" cy="6692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5296C33E-B776-4EB1-1E2E-310E14133F7D}"/>
              </a:ext>
            </a:extLst>
          </p:cNvPr>
          <p:cNvCxnSpPr>
            <a:cxnSpLocks/>
          </p:cNvCxnSpPr>
          <p:nvPr/>
        </p:nvCxnSpPr>
        <p:spPr>
          <a:xfrm>
            <a:off x="4426238" y="3561521"/>
            <a:ext cx="0" cy="6692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5793E601-E868-0035-AC16-BC06FEC54A0B}"/>
              </a:ext>
            </a:extLst>
          </p:cNvPr>
          <p:cNvCxnSpPr>
            <a:cxnSpLocks/>
          </p:cNvCxnSpPr>
          <p:nvPr/>
        </p:nvCxnSpPr>
        <p:spPr>
          <a:xfrm>
            <a:off x="4837067" y="3561521"/>
            <a:ext cx="0" cy="6692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errar llave 71">
            <a:extLst>
              <a:ext uri="{FF2B5EF4-FFF2-40B4-BE49-F238E27FC236}">
                <a16:creationId xmlns:a16="http://schemas.microsoft.com/office/drawing/2014/main" id="{145501A2-21D0-6046-B735-53938FA51479}"/>
              </a:ext>
            </a:extLst>
          </p:cNvPr>
          <p:cNvSpPr/>
          <p:nvPr/>
        </p:nvSpPr>
        <p:spPr>
          <a:xfrm rot="16200000">
            <a:off x="3884315" y="2527653"/>
            <a:ext cx="739883" cy="137761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C8F0A12D-F3DA-FAD7-B035-18AB830A5E25}"/>
              </a:ext>
            </a:extLst>
          </p:cNvPr>
          <p:cNvSpPr/>
          <p:nvPr/>
        </p:nvSpPr>
        <p:spPr>
          <a:xfrm>
            <a:off x="3604580" y="2080591"/>
            <a:ext cx="1338484" cy="64633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Controles enfermería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C26995EB-4AF7-902A-9174-2AD43088A0E9}"/>
              </a:ext>
            </a:extLst>
          </p:cNvPr>
          <p:cNvSpPr/>
          <p:nvPr/>
        </p:nvSpPr>
        <p:spPr>
          <a:xfrm>
            <a:off x="1814512" y="2080591"/>
            <a:ext cx="1489519" cy="64281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Controles enfermería</a:t>
            </a:r>
          </a:p>
        </p:txBody>
      </p:sp>
      <p:sp>
        <p:nvSpPr>
          <p:cNvPr id="75" name="Cruz 74">
            <a:extLst>
              <a:ext uri="{FF2B5EF4-FFF2-40B4-BE49-F238E27FC236}">
                <a16:creationId xmlns:a16="http://schemas.microsoft.com/office/drawing/2014/main" id="{615AC04E-F61C-8FE2-3C89-A727523A0040}"/>
              </a:ext>
            </a:extLst>
          </p:cNvPr>
          <p:cNvSpPr/>
          <p:nvPr/>
        </p:nvSpPr>
        <p:spPr>
          <a:xfrm>
            <a:off x="427012" y="2080591"/>
            <a:ext cx="1241729" cy="1057018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Alta Sanatorial</a:t>
            </a:r>
          </a:p>
        </p:txBody>
      </p:sp>
      <p:sp>
        <p:nvSpPr>
          <p:cNvPr id="78" name="Flecha abajo 77">
            <a:extLst>
              <a:ext uri="{FF2B5EF4-FFF2-40B4-BE49-F238E27FC236}">
                <a16:creationId xmlns:a16="http://schemas.microsoft.com/office/drawing/2014/main" id="{B8DB2A0F-952D-6AC8-E140-04385639CE97}"/>
              </a:ext>
            </a:extLst>
          </p:cNvPr>
          <p:cNvSpPr/>
          <p:nvPr/>
        </p:nvSpPr>
        <p:spPr>
          <a:xfrm>
            <a:off x="4624997" y="4007026"/>
            <a:ext cx="92776" cy="877451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B4DA695C-C0CF-EB33-5C6E-415EEE98987A}"/>
              </a:ext>
            </a:extLst>
          </p:cNvPr>
          <p:cNvSpPr/>
          <p:nvPr/>
        </p:nvSpPr>
        <p:spPr>
          <a:xfrm>
            <a:off x="4015409" y="4860040"/>
            <a:ext cx="1590261" cy="87745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Control médico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1EA0DA2A-1079-0F6B-EE1D-8D26F11BE449}"/>
              </a:ext>
            </a:extLst>
          </p:cNvPr>
          <p:cNvSpPr txBox="1"/>
          <p:nvPr/>
        </p:nvSpPr>
        <p:spPr>
          <a:xfrm>
            <a:off x="3565449" y="4121594"/>
            <a:ext cx="2535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000" dirty="0"/>
              <a:t>5</a:t>
            </a:r>
          </a:p>
        </p:txBody>
      </p:sp>
      <p:sp>
        <p:nvSpPr>
          <p:cNvPr id="82" name="CuadroTexto 81">
            <a:extLst>
              <a:ext uri="{FF2B5EF4-FFF2-40B4-BE49-F238E27FC236}">
                <a16:creationId xmlns:a16="http://schemas.microsoft.com/office/drawing/2014/main" id="{D1BCBB1B-DDF6-61FF-0324-6008A65F8870}"/>
              </a:ext>
            </a:extLst>
          </p:cNvPr>
          <p:cNvSpPr txBox="1"/>
          <p:nvPr/>
        </p:nvSpPr>
        <p:spPr>
          <a:xfrm>
            <a:off x="3872852" y="4139884"/>
            <a:ext cx="3961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/>
              <a:t>6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33D5ED7B-8C8D-5E61-45FF-3AF07B124044}"/>
              </a:ext>
            </a:extLst>
          </p:cNvPr>
          <p:cNvSpPr txBox="1"/>
          <p:nvPr/>
        </p:nvSpPr>
        <p:spPr>
          <a:xfrm>
            <a:off x="4269009" y="4121594"/>
            <a:ext cx="315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/>
              <a:t>7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C60F98D1-76BD-2EDF-B01D-C93814842AC3}"/>
              </a:ext>
            </a:extLst>
          </p:cNvPr>
          <p:cNvSpPr txBox="1"/>
          <p:nvPr/>
        </p:nvSpPr>
        <p:spPr>
          <a:xfrm>
            <a:off x="4878598" y="4112878"/>
            <a:ext cx="202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00" dirty="0"/>
              <a:t>8</a:t>
            </a:r>
          </a:p>
        </p:txBody>
      </p:sp>
      <p:sp>
        <p:nvSpPr>
          <p:cNvPr id="85" name="Flecha curva 84">
            <a:extLst>
              <a:ext uri="{FF2B5EF4-FFF2-40B4-BE49-F238E27FC236}">
                <a16:creationId xmlns:a16="http://schemas.microsoft.com/office/drawing/2014/main" id="{0E10C22A-C925-296A-0E69-EFC6C9062EB3}"/>
              </a:ext>
            </a:extLst>
          </p:cNvPr>
          <p:cNvSpPr/>
          <p:nvPr/>
        </p:nvSpPr>
        <p:spPr>
          <a:xfrm>
            <a:off x="5384622" y="2385391"/>
            <a:ext cx="446335" cy="1305935"/>
          </a:xfrm>
          <a:prstGeom prst="bentArrow">
            <a:avLst>
              <a:gd name="adj1" fmla="val 3581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tx1"/>
              </a:solidFill>
            </a:endParaRPr>
          </a:p>
        </p:txBody>
      </p:sp>
      <p:sp>
        <p:nvSpPr>
          <p:cNvPr id="86" name="Flecha derecha 85">
            <a:extLst>
              <a:ext uri="{FF2B5EF4-FFF2-40B4-BE49-F238E27FC236}">
                <a16:creationId xmlns:a16="http://schemas.microsoft.com/office/drawing/2014/main" id="{7D80BDCC-8B34-4CD1-9485-F05C187409A4}"/>
              </a:ext>
            </a:extLst>
          </p:cNvPr>
          <p:cNvSpPr/>
          <p:nvPr/>
        </p:nvSpPr>
        <p:spPr>
          <a:xfrm>
            <a:off x="5830957" y="1853197"/>
            <a:ext cx="4346711" cy="8702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Seguimiento ambulatorio</a:t>
            </a:r>
          </a:p>
        </p:txBody>
      </p:sp>
      <p:sp>
        <p:nvSpPr>
          <p:cNvPr id="87" name="Flecha arriba 86">
            <a:extLst>
              <a:ext uri="{FF2B5EF4-FFF2-40B4-BE49-F238E27FC236}">
                <a16:creationId xmlns:a16="http://schemas.microsoft.com/office/drawing/2014/main" id="{330B6593-101D-8BD8-314C-002E252E5FF8}"/>
              </a:ext>
            </a:extLst>
          </p:cNvPr>
          <p:cNvSpPr/>
          <p:nvPr/>
        </p:nvSpPr>
        <p:spPr>
          <a:xfrm>
            <a:off x="5184911" y="1884450"/>
            <a:ext cx="199711" cy="180212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8" name="Redondear rectángulo de esquina diagonal 87">
            <a:extLst>
              <a:ext uri="{FF2B5EF4-FFF2-40B4-BE49-F238E27FC236}">
                <a16:creationId xmlns:a16="http://schemas.microsoft.com/office/drawing/2014/main" id="{F7F4CE99-7C9F-0DBA-4988-797618AD49CB}"/>
              </a:ext>
            </a:extLst>
          </p:cNvPr>
          <p:cNvSpPr/>
          <p:nvPr/>
        </p:nvSpPr>
        <p:spPr>
          <a:xfrm>
            <a:off x="5384622" y="1271136"/>
            <a:ext cx="2235378" cy="582061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Adquiere autocuidado</a:t>
            </a:r>
          </a:p>
        </p:txBody>
      </p:sp>
      <p:sp>
        <p:nvSpPr>
          <p:cNvPr id="89" name="Flecha abajo 88">
            <a:extLst>
              <a:ext uri="{FF2B5EF4-FFF2-40B4-BE49-F238E27FC236}">
                <a16:creationId xmlns:a16="http://schemas.microsoft.com/office/drawing/2014/main" id="{C0FAEA3A-957A-1A4C-89CD-0357FD350594}"/>
              </a:ext>
            </a:extLst>
          </p:cNvPr>
          <p:cNvSpPr/>
          <p:nvPr/>
        </p:nvSpPr>
        <p:spPr>
          <a:xfrm>
            <a:off x="6505333" y="4007026"/>
            <a:ext cx="159031" cy="84354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B766F633-2B17-EBC3-42BB-68DF00CF30E6}"/>
              </a:ext>
            </a:extLst>
          </p:cNvPr>
          <p:cNvSpPr/>
          <p:nvPr/>
        </p:nvSpPr>
        <p:spPr>
          <a:xfrm>
            <a:off x="6347791" y="4703477"/>
            <a:ext cx="4744279" cy="118048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Controles médicos ambulatorios (Med gral, cardiologo, internista)</a:t>
            </a:r>
          </a:p>
        </p:txBody>
      </p:sp>
      <p:sp>
        <p:nvSpPr>
          <p:cNvPr id="91" name="Flecha abajo 90">
            <a:extLst>
              <a:ext uri="{FF2B5EF4-FFF2-40B4-BE49-F238E27FC236}">
                <a16:creationId xmlns:a16="http://schemas.microsoft.com/office/drawing/2014/main" id="{CD662726-826D-723F-1892-AADCF63E80EA}"/>
              </a:ext>
            </a:extLst>
          </p:cNvPr>
          <p:cNvSpPr/>
          <p:nvPr/>
        </p:nvSpPr>
        <p:spPr>
          <a:xfrm>
            <a:off x="7969928" y="3912031"/>
            <a:ext cx="159031" cy="84354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2" name="Flecha abajo 91">
            <a:extLst>
              <a:ext uri="{FF2B5EF4-FFF2-40B4-BE49-F238E27FC236}">
                <a16:creationId xmlns:a16="http://schemas.microsoft.com/office/drawing/2014/main" id="{09A49EB0-2BE0-B0C8-B069-B83BB08C4633}"/>
              </a:ext>
            </a:extLst>
          </p:cNvPr>
          <p:cNvSpPr/>
          <p:nvPr/>
        </p:nvSpPr>
        <p:spPr>
          <a:xfrm flipH="1">
            <a:off x="9289682" y="4002944"/>
            <a:ext cx="117597" cy="706149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B609F1B2-77F8-EB6E-F673-6817A52D88CA}"/>
              </a:ext>
            </a:extLst>
          </p:cNvPr>
          <p:cNvSpPr txBox="1"/>
          <p:nvPr/>
        </p:nvSpPr>
        <p:spPr>
          <a:xfrm>
            <a:off x="6758609" y="4112878"/>
            <a:ext cx="111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1 mes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D6653FB5-B191-679F-D60F-0F6732E6C536}"/>
              </a:ext>
            </a:extLst>
          </p:cNvPr>
          <p:cNvSpPr txBox="1"/>
          <p:nvPr/>
        </p:nvSpPr>
        <p:spPr>
          <a:xfrm>
            <a:off x="8213854" y="4139526"/>
            <a:ext cx="107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Máx 2 meses</a:t>
            </a: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7866E1B4-0739-B38C-3F97-800F6957EA15}"/>
              </a:ext>
            </a:extLst>
          </p:cNvPr>
          <p:cNvSpPr txBox="1"/>
          <p:nvPr/>
        </p:nvSpPr>
        <p:spPr>
          <a:xfrm>
            <a:off x="5384622" y="4112878"/>
            <a:ext cx="96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1mes</a:t>
            </a: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E3163C13-D228-7E39-E483-DC298637E7F6}"/>
              </a:ext>
            </a:extLst>
          </p:cNvPr>
          <p:cNvCxnSpPr>
            <a:cxnSpLocks/>
          </p:cNvCxnSpPr>
          <p:nvPr/>
        </p:nvCxnSpPr>
        <p:spPr>
          <a:xfrm>
            <a:off x="4989467" y="3713921"/>
            <a:ext cx="0" cy="6692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cto 96">
            <a:extLst>
              <a:ext uri="{FF2B5EF4-FFF2-40B4-BE49-F238E27FC236}">
                <a16:creationId xmlns:a16="http://schemas.microsoft.com/office/drawing/2014/main" id="{02F46893-3379-98C7-AAD7-66CF6BB9BA0D}"/>
              </a:ext>
            </a:extLst>
          </p:cNvPr>
          <p:cNvCxnSpPr>
            <a:cxnSpLocks/>
          </p:cNvCxnSpPr>
          <p:nvPr/>
        </p:nvCxnSpPr>
        <p:spPr>
          <a:xfrm>
            <a:off x="4989467" y="3713921"/>
            <a:ext cx="0" cy="6692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9D813375-F5CC-6453-3BE9-BCA55089A224}"/>
              </a:ext>
            </a:extLst>
          </p:cNvPr>
          <p:cNvCxnSpPr>
            <a:stCxn id="94" idx="0"/>
            <a:endCxn id="94" idx="0"/>
          </p:cNvCxnSpPr>
          <p:nvPr/>
        </p:nvCxnSpPr>
        <p:spPr>
          <a:xfrm>
            <a:off x="8751768" y="4139526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6C064B02-4F73-4CE4-A6A2-FE9C6F8B23E8}"/>
              </a:ext>
            </a:extLst>
          </p:cNvPr>
          <p:cNvCxnSpPr>
            <a:cxnSpLocks/>
          </p:cNvCxnSpPr>
          <p:nvPr/>
        </p:nvCxnSpPr>
        <p:spPr>
          <a:xfrm flipV="1">
            <a:off x="6472204" y="3462717"/>
            <a:ext cx="0" cy="25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82A07ADF-0319-73C6-3B52-D1ECA0D927B1}"/>
              </a:ext>
            </a:extLst>
          </p:cNvPr>
          <p:cNvCxnSpPr>
            <a:cxnSpLocks/>
          </p:cNvCxnSpPr>
          <p:nvPr/>
        </p:nvCxnSpPr>
        <p:spPr>
          <a:xfrm flipV="1">
            <a:off x="7100198" y="3496435"/>
            <a:ext cx="0" cy="25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id="{5F72ACD9-9315-0966-ED3A-C430324EE9B3}"/>
              </a:ext>
            </a:extLst>
          </p:cNvPr>
          <p:cNvCxnSpPr>
            <a:cxnSpLocks/>
          </p:cNvCxnSpPr>
          <p:nvPr/>
        </p:nvCxnSpPr>
        <p:spPr>
          <a:xfrm flipV="1">
            <a:off x="7728192" y="3530153"/>
            <a:ext cx="0" cy="25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F0FAD111-F72B-2183-563A-7B8092F081E8}"/>
              </a:ext>
            </a:extLst>
          </p:cNvPr>
          <p:cNvCxnSpPr>
            <a:cxnSpLocks/>
          </p:cNvCxnSpPr>
          <p:nvPr/>
        </p:nvCxnSpPr>
        <p:spPr>
          <a:xfrm flipV="1">
            <a:off x="8356186" y="3563871"/>
            <a:ext cx="0" cy="257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5A68BF8C-5356-F23C-6DD8-60BA414F0FEA}"/>
              </a:ext>
            </a:extLst>
          </p:cNvPr>
          <p:cNvCxnSpPr>
            <a:cxnSpLocks/>
          </p:cNvCxnSpPr>
          <p:nvPr/>
        </p:nvCxnSpPr>
        <p:spPr>
          <a:xfrm flipV="1">
            <a:off x="8984180" y="3496435"/>
            <a:ext cx="0" cy="3587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ángulo 107">
            <a:extLst>
              <a:ext uri="{FF2B5EF4-FFF2-40B4-BE49-F238E27FC236}">
                <a16:creationId xmlns:a16="http://schemas.microsoft.com/office/drawing/2014/main" id="{1758E0C3-3AC4-32FC-626C-25802F55C541}"/>
              </a:ext>
            </a:extLst>
          </p:cNvPr>
          <p:cNvSpPr/>
          <p:nvPr/>
        </p:nvSpPr>
        <p:spPr>
          <a:xfrm>
            <a:off x="5830957" y="2851393"/>
            <a:ext cx="4505739" cy="6450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Llamadas telefónicas nurse cada 15 días por 6 meses, luego mensual</a:t>
            </a:r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id="{49C0AE5E-3ED0-B462-450D-E66E60A0F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8" y="3137609"/>
            <a:ext cx="982206" cy="1001557"/>
          </a:xfrm>
          <a:prstGeom prst="rect">
            <a:avLst/>
          </a:prstGeom>
        </p:spPr>
      </p:pic>
      <p:pic>
        <p:nvPicPr>
          <p:cNvPr id="115" name="Imagen 114">
            <a:extLst>
              <a:ext uri="{FF2B5EF4-FFF2-40B4-BE49-F238E27FC236}">
                <a16:creationId xmlns:a16="http://schemas.microsoft.com/office/drawing/2014/main" id="{10BE05AB-B03B-B62F-ABD7-9EF2ACBFD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8741" y="1008889"/>
            <a:ext cx="3168326" cy="977250"/>
          </a:xfrm>
          <a:prstGeom prst="rect">
            <a:avLst/>
          </a:prstGeom>
        </p:spPr>
      </p:pic>
      <p:pic>
        <p:nvPicPr>
          <p:cNvPr id="117" name="Imagen 116">
            <a:extLst>
              <a:ext uri="{FF2B5EF4-FFF2-40B4-BE49-F238E27FC236}">
                <a16:creationId xmlns:a16="http://schemas.microsoft.com/office/drawing/2014/main" id="{450DE643-2E4C-7076-C0E2-8374D7A5A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0272" y="345080"/>
            <a:ext cx="3055637" cy="144068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DC68954-48D3-866C-24D3-9F5EA2F0FDEF}"/>
              </a:ext>
            </a:extLst>
          </p:cNvPr>
          <p:cNvSpPr txBox="1"/>
          <p:nvPr/>
        </p:nvSpPr>
        <p:spPr>
          <a:xfrm>
            <a:off x="1520963" y="5927388"/>
            <a:ext cx="3965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Seguimiento domicilio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2CB5BD5-98A3-EAD3-E1EE-8C8F22AFEF9B}"/>
              </a:ext>
            </a:extLst>
          </p:cNvPr>
          <p:cNvSpPr/>
          <p:nvPr/>
        </p:nvSpPr>
        <p:spPr>
          <a:xfrm>
            <a:off x="38228" y="157655"/>
            <a:ext cx="9367971" cy="7281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/>
              <a:t>Seguimiento pacientes de UGC IC</a:t>
            </a:r>
          </a:p>
        </p:txBody>
      </p:sp>
    </p:spTree>
    <p:extLst>
      <p:ext uri="{BB962C8B-B14F-4D97-AF65-F5344CB8AC3E}">
        <p14:creationId xmlns:p14="http://schemas.microsoft.com/office/powerpoint/2010/main" val="89084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0D632-D337-89CA-7E44-B69254DB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9" y="511386"/>
            <a:ext cx="2345908" cy="1990599"/>
          </a:xfrm>
        </p:spPr>
        <p:txBody>
          <a:bodyPr anchor="b">
            <a:normAutofit/>
          </a:bodyPr>
          <a:lstStyle/>
          <a:p>
            <a:pPr algn="r"/>
            <a:br>
              <a:rPr lang="es-UY" sz="4000">
                <a:solidFill>
                  <a:srgbClr val="FFFFFF"/>
                </a:solidFill>
              </a:rPr>
            </a:br>
            <a:endParaRPr lang="es-UY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47F4BE35-AC88-3642-8F1C-C7DFF84101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677031"/>
              </p:ext>
            </p:extLst>
          </p:nvPr>
        </p:nvGraphicFramePr>
        <p:xfrm>
          <a:off x="457199" y="1450810"/>
          <a:ext cx="11148321" cy="540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2C324F32-909E-863F-894B-B59ED9215B4F}"/>
              </a:ext>
            </a:extLst>
          </p:cNvPr>
          <p:cNvSpPr/>
          <p:nvPr/>
        </p:nvSpPr>
        <p:spPr>
          <a:xfrm>
            <a:off x="287905" y="252972"/>
            <a:ext cx="2783541" cy="121023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Resultados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C070C65-4C11-A1F4-1733-4DCF4FAB9177}"/>
              </a:ext>
            </a:extLst>
          </p:cNvPr>
          <p:cNvSpPr/>
          <p:nvPr/>
        </p:nvSpPr>
        <p:spPr>
          <a:xfrm>
            <a:off x="0" y="189186"/>
            <a:ext cx="12192000" cy="12616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Y" sz="3600" dirty="0"/>
              <a:t>                                          Datos UGC IC : Mayo 2024 abril 2025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2F72D629-65A3-8D2F-2BE0-229522948B6A}"/>
              </a:ext>
            </a:extLst>
          </p:cNvPr>
          <p:cNvSpPr/>
          <p:nvPr/>
        </p:nvSpPr>
        <p:spPr>
          <a:xfrm>
            <a:off x="287904" y="250378"/>
            <a:ext cx="3117447" cy="100061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24543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0D67F-99A2-8503-E4FA-1783AD09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E673195-E687-4A7E-F35A-E9F0AF9178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9975124"/>
              </p:ext>
            </p:extLst>
          </p:nvPr>
        </p:nvGraphicFramePr>
        <p:xfrm>
          <a:off x="6383217" y="1912454"/>
          <a:ext cx="5181600" cy="426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FF59D27-41A1-4928-695C-3919A7D0FFE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1487687"/>
              </p:ext>
            </p:extLst>
          </p:nvPr>
        </p:nvGraphicFramePr>
        <p:xfrm>
          <a:off x="627185" y="1955867"/>
          <a:ext cx="5181600" cy="417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4F0D0B61-DD19-5D09-E1A2-15C00F3F77BD}"/>
              </a:ext>
            </a:extLst>
          </p:cNvPr>
          <p:cNvSpPr/>
          <p:nvPr/>
        </p:nvSpPr>
        <p:spPr>
          <a:xfrm>
            <a:off x="0" y="278296"/>
            <a:ext cx="12192000" cy="1547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/>
              <a:t>                               Características de los pacientes de la UGC IC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EF8F544-A0F4-95FB-1C89-18F26DA7D676}"/>
              </a:ext>
            </a:extLst>
          </p:cNvPr>
          <p:cNvSpPr/>
          <p:nvPr/>
        </p:nvSpPr>
        <p:spPr>
          <a:xfrm>
            <a:off x="178903" y="365125"/>
            <a:ext cx="2743201" cy="116550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140814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98015-630F-131F-67C0-4D589F0D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Comparación datos pre UGIC vs post UGIC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D2D66B5-6395-FE0B-FCB9-4C1F3398CB3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9794858"/>
              </p:ext>
            </p:extLst>
          </p:nvPr>
        </p:nvGraphicFramePr>
        <p:xfrm>
          <a:off x="186267" y="1690688"/>
          <a:ext cx="5751132" cy="4786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1132">
                  <a:extLst>
                    <a:ext uri="{9D8B030D-6E8A-4147-A177-3AD203B41FA5}">
                      <a16:colId xmlns:a16="http://schemas.microsoft.com/office/drawing/2014/main" val="2229134707"/>
                    </a:ext>
                  </a:extLst>
                </a:gridCol>
              </a:tblGrid>
              <a:tr h="752293"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Datos previos a  UGC IC (12/ 22 a 11/ 23)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23690"/>
                  </a:ext>
                </a:extLst>
              </a:tr>
              <a:tr h="470036"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pacientes ingresaron por ICD FER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835267"/>
                  </a:ext>
                </a:extLst>
              </a:tr>
              <a:tr h="478104"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 hombres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783151"/>
                  </a:ext>
                </a:extLst>
              </a:tr>
              <a:tr h="579988">
                <a:tc>
                  <a:txBody>
                    <a:bodyPr/>
                    <a:lstStyle/>
                    <a:p>
                      <a:r>
                        <a:rPr lang="es-UY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Promedio  edad 75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892773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UY" sz="24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Reingresos 28 %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15262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s-UY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8% reingresos antes 30 días alta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06547"/>
                  </a:ext>
                </a:extLst>
              </a:tr>
              <a:tr h="8388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Mediana días </a:t>
                      </a:r>
                      <a:r>
                        <a:rPr lang="es-UY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internación</a:t>
                      </a:r>
                      <a:r>
                        <a:rPr lang="es-UY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s-UY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días</a:t>
                      </a:r>
                    </a:p>
                    <a:p>
                      <a:endParaRPr lang="es-UY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16018"/>
                  </a:ext>
                </a:extLst>
              </a:tr>
              <a:tr h="478104">
                <a:tc>
                  <a:txBody>
                    <a:bodyPr/>
                    <a:lstStyle/>
                    <a:p>
                      <a:r>
                        <a:rPr lang="es-UY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Mortalidad intrahospitalaria 23 %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747741"/>
                  </a:ext>
                </a:extLst>
              </a:tr>
            </a:tbl>
          </a:graphicData>
        </a:graphic>
      </p:graphicFrame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E2300943-6ACD-813A-8B19-60012B849B5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2752745"/>
              </p:ext>
            </p:extLst>
          </p:nvPr>
        </p:nvGraphicFramePr>
        <p:xfrm>
          <a:off x="6096000" y="1685612"/>
          <a:ext cx="5462955" cy="4759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955">
                  <a:extLst>
                    <a:ext uri="{9D8B030D-6E8A-4147-A177-3AD203B41FA5}">
                      <a16:colId xmlns:a16="http://schemas.microsoft.com/office/drawing/2014/main" val="1187615037"/>
                    </a:ext>
                  </a:extLst>
                </a:gridCol>
              </a:tblGrid>
              <a:tr h="792598">
                <a:tc>
                  <a:txBody>
                    <a:bodyPr/>
                    <a:lstStyle/>
                    <a:p>
                      <a:r>
                        <a:rPr lang="es-UY" sz="24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Datos 1er año UGC IC (05/ 24 a 04/ 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451951"/>
                  </a:ext>
                </a:extLst>
              </a:tr>
              <a:tr h="470311"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pacientes en la unidad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4038"/>
                  </a:ext>
                </a:extLst>
              </a:tr>
              <a:tr h="470311"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74% hombres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2211"/>
                  </a:ext>
                </a:extLst>
              </a:tr>
              <a:tr h="470311"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edad 72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632188"/>
                  </a:ext>
                </a:extLst>
              </a:tr>
              <a:tr h="470311">
                <a:tc>
                  <a:txBody>
                    <a:bodyPr/>
                    <a:lstStyle/>
                    <a:p>
                      <a:r>
                        <a:rPr lang="es-UY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Reingresos 6 %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255573"/>
                  </a:ext>
                </a:extLst>
              </a:tr>
              <a:tr h="792598">
                <a:tc>
                  <a:txBody>
                    <a:bodyPr/>
                    <a:lstStyle/>
                    <a:p>
                      <a:r>
                        <a:rPr lang="es-UY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Ningún reingreso menor a 30 días post alta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623971"/>
                  </a:ext>
                </a:extLst>
              </a:tr>
              <a:tr h="792598"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Mediana dias internación </a:t>
                      </a:r>
                      <a:r>
                        <a:rPr lang="es-UY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días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918604"/>
                  </a:ext>
                </a:extLst>
              </a:tr>
              <a:tr h="470311">
                <a:tc>
                  <a:txBody>
                    <a:bodyPr/>
                    <a:lstStyle/>
                    <a:p>
                      <a:r>
                        <a:rPr lang="es-UY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Mortalidad intrahospitalaria 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766021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AE9F0EAD-FA38-65A4-FB87-FB2806722EF7}"/>
              </a:ext>
            </a:extLst>
          </p:cNvPr>
          <p:cNvSpPr/>
          <p:nvPr/>
        </p:nvSpPr>
        <p:spPr>
          <a:xfrm>
            <a:off x="0" y="278969"/>
            <a:ext cx="12192000" cy="13934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/>
              <a:t>                             Comparación datos pre UGC IC vs post UGCIC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0C0ED88-1B40-B010-4895-C3E973179D6D}"/>
              </a:ext>
            </a:extLst>
          </p:cNvPr>
          <p:cNvSpPr/>
          <p:nvPr/>
        </p:nvSpPr>
        <p:spPr>
          <a:xfrm>
            <a:off x="-42335" y="399505"/>
            <a:ext cx="2867597" cy="129118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45200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59C8B-1924-BB2B-0F24-BCA14AAC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5E67352-75AC-3AC3-80A1-39D21F1C5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577015"/>
              </p:ext>
            </p:extLst>
          </p:nvPr>
        </p:nvGraphicFramePr>
        <p:xfrm>
          <a:off x="838199" y="1825625"/>
          <a:ext cx="10828283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3DCD38FD-9F0F-046E-01E8-058F1B5CF521}"/>
              </a:ext>
            </a:extLst>
          </p:cNvPr>
          <p:cNvSpPr/>
          <p:nvPr/>
        </p:nvSpPr>
        <p:spPr>
          <a:xfrm>
            <a:off x="1" y="264866"/>
            <a:ext cx="12192000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                                                                      </a:t>
            </a:r>
            <a:r>
              <a:rPr lang="es-UY" sz="3200" dirty="0"/>
              <a:t>Impacto en indicadores: Reingresos y mortalidad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29A210BE-4721-59D4-72CD-EEEB5681975E}"/>
              </a:ext>
            </a:extLst>
          </p:cNvPr>
          <p:cNvSpPr/>
          <p:nvPr/>
        </p:nvSpPr>
        <p:spPr>
          <a:xfrm>
            <a:off x="242985" y="291968"/>
            <a:ext cx="2872155" cy="12253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Resultados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63B1B25C-7BE2-6D63-4FB7-01073FF8CF8E}"/>
              </a:ext>
            </a:extLst>
          </p:cNvPr>
          <p:cNvSpPr/>
          <p:nvPr/>
        </p:nvSpPr>
        <p:spPr>
          <a:xfrm>
            <a:off x="4258003" y="1790947"/>
            <a:ext cx="4256690" cy="18445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Reducción relativa:</a:t>
            </a:r>
          </a:p>
          <a:p>
            <a:pPr algn="ctr"/>
            <a:r>
              <a:rPr lang="es-UY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Reingresos 78 %</a:t>
            </a:r>
          </a:p>
          <a:p>
            <a:pPr algn="ctr"/>
            <a:r>
              <a:rPr lang="es-UY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Menos de 30 dias 100%</a:t>
            </a:r>
          </a:p>
          <a:p>
            <a:pPr algn="ctr"/>
            <a:r>
              <a:rPr lang="es-UY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Fallecimientos: 87 %</a:t>
            </a:r>
          </a:p>
        </p:txBody>
      </p:sp>
    </p:spTree>
    <p:extLst>
      <p:ext uri="{BB962C8B-B14F-4D97-AF65-F5344CB8AC3E}">
        <p14:creationId xmlns:p14="http://schemas.microsoft.com/office/powerpoint/2010/main" val="3978879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9CE5B-7550-2FE0-DAEF-7BFA0947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093C333-2ECC-192A-86D0-0B9D736D2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432372"/>
              </p:ext>
            </p:extLst>
          </p:nvPr>
        </p:nvGraphicFramePr>
        <p:xfrm>
          <a:off x="838198" y="1825624"/>
          <a:ext cx="10515600" cy="384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786207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3866508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27965267"/>
                    </a:ext>
                  </a:extLst>
                </a:gridCol>
              </a:tblGrid>
              <a:tr h="626631"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Objetivos planteados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Significancia Estadística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306150"/>
                  </a:ext>
                </a:extLst>
              </a:tr>
              <a:tr h="1013165"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Reducir Ingresos 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Reducción 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 </a:t>
                      </a:r>
                      <a:r>
                        <a:rPr lang="es-UY" b="1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UY" sz="2400" b="0" i="0" dirty="0">
                          <a:solidFill>
                            <a:schemeClr val="tx1"/>
                          </a:solidFill>
                          <a:latin typeface="Corsiva Hebrew" pitchFamily="2" charset="-79"/>
                          <a:cs typeface="Corsiva Hebrew" pitchFamily="2" charset="-79"/>
                        </a:rPr>
                        <a:t>(p:</a:t>
                      </a:r>
                      <a:r>
                        <a:rPr lang="es-UY" sz="2400" b="0" i="0" dirty="0">
                          <a:latin typeface="Corsiva Hebrew" pitchFamily="2" charset="-79"/>
                          <a:cs typeface="Corsiva Hebrew" pitchFamily="2" charset="-79"/>
                        </a:rPr>
                        <a:t>0.02</a:t>
                      </a:r>
                      <a:r>
                        <a:rPr lang="es-UY" sz="2400" dirty="0"/>
                        <a:t>) </a:t>
                      </a:r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exacto de Fisher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790345"/>
                  </a:ext>
                </a:extLst>
              </a:tr>
              <a:tr h="1013165"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Reducir días Internación a menos de 6 días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Mediana de 5 días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</a:t>
                      </a:r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UY" dirty="0"/>
                        <a:t>  </a:t>
                      </a:r>
                      <a:r>
                        <a:rPr lang="es-UY" sz="2400" b="0" i="0" dirty="0">
                          <a:latin typeface="Corsiva Hebrew" pitchFamily="2" charset="-79"/>
                          <a:cs typeface="Corsiva Hebrew" pitchFamily="2" charset="-79"/>
                        </a:rPr>
                        <a:t>(p:0,21) </a:t>
                      </a:r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 U de Mann Whitney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246660"/>
                  </a:ext>
                </a:extLst>
              </a:tr>
              <a:tr h="1013165"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Reducir mortalidad intrahospitalaria en un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Reducción 87 %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Y" sz="2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 </a:t>
                      </a:r>
                      <a:r>
                        <a:rPr lang="es-UY" dirty="0"/>
                        <a:t> </a:t>
                      </a:r>
                      <a:r>
                        <a:rPr lang="es-UY" sz="2400" b="0" i="0" dirty="0">
                          <a:latin typeface="Corsiva Hebrew" pitchFamily="2" charset="-79"/>
                          <a:cs typeface="Corsiva Hebrew" pitchFamily="2" charset="-79"/>
                        </a:rPr>
                        <a:t>(p:0.01)  </a:t>
                      </a:r>
                      <a:r>
                        <a:rPr lang="es-UY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Kaplan Meier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2721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6C04140B-D2E3-5CDE-082D-EF880BA09227}"/>
              </a:ext>
            </a:extLst>
          </p:cNvPr>
          <p:cNvSpPr/>
          <p:nvPr/>
        </p:nvSpPr>
        <p:spPr>
          <a:xfrm>
            <a:off x="0" y="365125"/>
            <a:ext cx="12192000" cy="14604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200" dirty="0"/>
              <a:t>                                </a:t>
            </a:r>
            <a:r>
              <a:rPr lang="es-UY" sz="3600" dirty="0"/>
              <a:t>UGC: IC primer año de experiencia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49867E9-BADB-08D3-CEBE-FBFC6F7DB511}"/>
              </a:ext>
            </a:extLst>
          </p:cNvPr>
          <p:cNvSpPr/>
          <p:nvPr/>
        </p:nvSpPr>
        <p:spPr>
          <a:xfrm>
            <a:off x="166255" y="554182"/>
            <a:ext cx="2757054" cy="99752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400" dirty="0">
                <a:latin typeface="Calibri" panose="020F0502020204030204" pitchFamily="34" charset="0"/>
                <a:cs typeface="Calibri" panose="020F0502020204030204" pitchFamily="34" charset="0"/>
              </a:rPr>
              <a:t>Conclusiones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10F21A-36EC-990B-627C-5B8F71A6B4FD}"/>
              </a:ext>
            </a:extLst>
          </p:cNvPr>
          <p:cNvSpPr txBox="1"/>
          <p:nvPr/>
        </p:nvSpPr>
        <p:spPr>
          <a:xfrm>
            <a:off x="838198" y="5930153"/>
            <a:ext cx="1051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Se utilizó GraphPad Prism Versión 10.2.3 (347) para el análisis estadístico</a:t>
            </a:r>
          </a:p>
        </p:txBody>
      </p:sp>
    </p:spTree>
    <p:extLst>
      <p:ext uri="{BB962C8B-B14F-4D97-AF65-F5344CB8AC3E}">
        <p14:creationId xmlns:p14="http://schemas.microsoft.com/office/powerpoint/2010/main" val="185793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8107F-68A6-617B-D527-5ED9BC68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4A10E675-EE70-B17D-BF52-53656EE91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1043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4EE31B9-ACED-11F4-8416-E5D5BE78DCFB}"/>
              </a:ext>
            </a:extLst>
          </p:cNvPr>
          <p:cNvSpPr/>
          <p:nvPr/>
        </p:nvSpPr>
        <p:spPr>
          <a:xfrm>
            <a:off x="0" y="365124"/>
            <a:ext cx="12192000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/>
              <a:t>                          </a:t>
            </a:r>
            <a:r>
              <a:rPr lang="es-UY" sz="3200" dirty="0"/>
              <a:t>Unidad Gestión Clínica : Insuficiencia Cardíaca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50DFDFC-0E6A-8DA1-65AD-79A9131AF9F7}"/>
              </a:ext>
            </a:extLst>
          </p:cNvPr>
          <p:cNvSpPr/>
          <p:nvPr/>
        </p:nvSpPr>
        <p:spPr>
          <a:xfrm>
            <a:off x="257907" y="491071"/>
            <a:ext cx="2514600" cy="10736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Definición</a:t>
            </a:r>
          </a:p>
        </p:txBody>
      </p:sp>
    </p:spTree>
    <p:extLst>
      <p:ext uri="{BB962C8B-B14F-4D97-AF65-F5344CB8AC3E}">
        <p14:creationId xmlns:p14="http://schemas.microsoft.com/office/powerpoint/2010/main" val="194584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C4BA4-DB79-B4A4-0C56-1079C7D8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A65BDA2-5F1F-3957-CC75-2E1A0F405CE3}"/>
              </a:ext>
            </a:extLst>
          </p:cNvPr>
          <p:cNvSpPr/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</a:t>
            </a:r>
            <a:r>
              <a:rPr lang="es-UY" sz="3600" dirty="0">
                <a:latin typeface="Calibri" panose="020F0502020204030204" pitchFamily="34" charset="0"/>
                <a:cs typeface="Calibri" panose="020F0502020204030204" pitchFamily="34" charset="0"/>
              </a:rPr>
              <a:t>Impacto de la creación de la UGC IC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5A5750FC-93F4-D5F7-233C-FB4E0DD53FF6}"/>
              </a:ext>
            </a:extLst>
          </p:cNvPr>
          <p:cNvSpPr/>
          <p:nvPr/>
        </p:nvSpPr>
        <p:spPr>
          <a:xfrm>
            <a:off x="408214" y="365125"/>
            <a:ext cx="3118757" cy="116976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6CBC93-5EED-0BA0-536E-F276BA8C7C35}"/>
              </a:ext>
            </a:extLst>
          </p:cNvPr>
          <p:cNvSpPr txBox="1"/>
          <p:nvPr/>
        </p:nvSpPr>
        <p:spPr>
          <a:xfrm>
            <a:off x="751114" y="2612571"/>
            <a:ext cx="106026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200" dirty="0">
                <a:latin typeface="Calibri" panose="020F0502020204030204" pitchFamily="34" charset="0"/>
                <a:cs typeface="Calibri" panose="020F0502020204030204" pitchFamily="34" charset="0"/>
              </a:rPr>
              <a:t>La implementación de la Unidad de Gestión Clínica de Insuficiencia cardíaca se asoció con mejoras estadísticamente significativas tanto en los reingresos hospitalarios como  en la mortalidad hospitalaria de los pacientes</a:t>
            </a:r>
            <a:r>
              <a:rPr lang="es-UY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446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D8DBAB-06C9-BA08-DA42-0759B79D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8371" cy="1325563"/>
          </a:xfrm>
        </p:spPr>
        <p:txBody>
          <a:bodyPr>
            <a:normAutofit/>
          </a:bodyPr>
          <a:lstStyle/>
          <a:p>
            <a:endParaRPr lang="es-UY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FD177E-B741-728E-E1F2-32A6AD682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60" y="1825625"/>
            <a:ext cx="9522845" cy="4351338"/>
          </a:xfrm>
        </p:spPr>
        <p:txBody>
          <a:bodyPr>
            <a:normAutofit/>
          </a:bodyPr>
          <a:lstStyle/>
          <a:p>
            <a:r>
              <a:rPr lang="es-UY" sz="2400" dirty="0">
                <a:latin typeface="Calibri" panose="020F0502020204030204" pitchFamily="34" charset="0"/>
                <a:cs typeface="Calibri" panose="020F0502020204030204" pitchFamily="34" charset="0"/>
              </a:rPr>
              <a:t>Consolidar y sostener lo logrado con reducciones adicionales progresivas en los reingresos, fallecimiento, días de internación</a:t>
            </a:r>
          </a:p>
          <a:p>
            <a:endParaRPr lang="es-U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UY" sz="2400" dirty="0">
                <a:latin typeface="Calibri" panose="020F0502020204030204" pitchFamily="34" charset="0"/>
                <a:cs typeface="Calibri" panose="020F0502020204030204" pitchFamily="34" charset="0"/>
              </a:rPr>
              <a:t>Lograr mayor porcentaje de pacientes con tratamiento completo actuando en los factores que lo limitan</a:t>
            </a:r>
          </a:p>
          <a:p>
            <a:endParaRPr lang="es-UY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UY" sz="2400" dirty="0">
                <a:latin typeface="Calibri" panose="020F0502020204030204" pitchFamily="34" charset="0"/>
                <a:cs typeface="Calibri" panose="020F0502020204030204" pitchFamily="34" charset="0"/>
              </a:rPr>
              <a:t>Evaluar con indicadores de proceso y calidad  por ej. mediante encuestas</a:t>
            </a:r>
          </a:p>
          <a:p>
            <a:endParaRPr lang="es-UY" sz="24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UY" sz="24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Trabajar en red  (Fepremi) teniendo como referencia  la Unidad de IC avanzada y transplante del Sanatorio Americano</a:t>
            </a:r>
          </a:p>
          <a:p>
            <a:endParaRPr lang="es-UY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s-UY" sz="2000" dirty="0"/>
          </a:p>
          <a:p>
            <a:endParaRPr lang="es-UY" sz="2000" dirty="0"/>
          </a:p>
          <a:p>
            <a:endParaRPr lang="es-UY" sz="1800" dirty="0"/>
          </a:p>
        </p:txBody>
      </p:sp>
      <p:sp>
        <p:nvSpPr>
          <p:cNvPr id="2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F064452-588B-A9E1-51B5-5C7B1A843EEE}"/>
              </a:ext>
            </a:extLst>
          </p:cNvPr>
          <p:cNvSpPr/>
          <p:nvPr/>
        </p:nvSpPr>
        <p:spPr>
          <a:xfrm>
            <a:off x="0" y="149291"/>
            <a:ext cx="12192000" cy="15413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UY" sz="5400" dirty="0"/>
              <a:t>      Desafíos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E3051DE-7A44-42D4-EE48-50A4055C2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11" r="19588" b="-1"/>
          <a:stretch>
            <a:fillRect/>
          </a:stretch>
        </p:blipFill>
        <p:spPr>
          <a:xfrm>
            <a:off x="9675205" y="2850219"/>
            <a:ext cx="2212072" cy="254104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2443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EC2453-C3C1-E2BF-5FFF-BC4F92B7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UY" sz="3400"/>
              <a:t>Agradecimientos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A770526-EDCF-A429-42B5-62E4400B4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3488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892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2D716D-FF1B-56A7-8FEC-58123A1ED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7395" r="1" b="1"/>
          <a:stretch>
            <a:fillRect/>
          </a:stretch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79E5BF9-4928-668A-FB24-1C21B129AC30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Muchas gracias !!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687C71-F1FC-51A8-9D28-5F1216D2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86" r="12748"/>
          <a:stretch>
            <a:fillRect/>
          </a:stretch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27887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F5308-AC8D-1318-6C14-BDA8D0CD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2B2642E6-28AB-DF70-4CF4-7B73318C1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277567"/>
              </p:ext>
            </p:extLst>
          </p:nvPr>
        </p:nvGraphicFramePr>
        <p:xfrm>
          <a:off x="838200" y="1825625"/>
          <a:ext cx="10515600" cy="442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E4A30BFE-3B4D-931F-6302-B9BECA30F7A3}"/>
              </a:ext>
            </a:extLst>
          </p:cNvPr>
          <p:cNvSpPr/>
          <p:nvPr/>
        </p:nvSpPr>
        <p:spPr>
          <a:xfrm>
            <a:off x="0" y="365125"/>
            <a:ext cx="12192000" cy="13255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/>
              <a:t>                               </a:t>
            </a:r>
            <a:r>
              <a:rPr lang="es-UY" sz="3200" dirty="0"/>
              <a:t>Unidad Gestión Clínica Insuficiencia Cardíaca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FFFC32D-018A-3717-C427-4FCA9E2867FE}"/>
              </a:ext>
            </a:extLst>
          </p:cNvPr>
          <p:cNvSpPr/>
          <p:nvPr/>
        </p:nvSpPr>
        <p:spPr>
          <a:xfrm>
            <a:off x="105507" y="365124"/>
            <a:ext cx="3048001" cy="132556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Fundamento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512C566-BB39-AC52-DE01-221FDA0E97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3206"/>
          <a:stretch/>
        </p:blipFill>
        <p:spPr>
          <a:xfrm>
            <a:off x="6096000" y="6248401"/>
            <a:ext cx="5429251" cy="60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2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83EF16-7A7C-4EED-CA3A-2D292D16B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903" y="29553"/>
            <a:ext cx="8212037" cy="1576446"/>
          </a:xfrm>
        </p:spPr>
        <p:txBody>
          <a:bodyPr anchor="ctr">
            <a:normAutofit/>
          </a:bodyPr>
          <a:lstStyle/>
          <a:p>
            <a:r>
              <a:rPr lang="es-UY" sz="3200" dirty="0">
                <a:solidFill>
                  <a:srgbClr val="FFFFFF"/>
                </a:solidFill>
              </a:rPr>
              <a:t>Pacientes con ICFER que ingresaron desde dic  2022 a nov 2023 (pre UGCIC)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A19027F-826F-9ADF-545E-8EAAD9A67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48926"/>
              </p:ext>
            </p:extLst>
          </p:nvPr>
        </p:nvGraphicFramePr>
        <p:xfrm>
          <a:off x="383059" y="1605999"/>
          <a:ext cx="11238254" cy="505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7846303D-955A-1A81-1A91-D444220B06AE}"/>
              </a:ext>
            </a:extLst>
          </p:cNvPr>
          <p:cNvSpPr/>
          <p:nvPr/>
        </p:nvSpPr>
        <p:spPr>
          <a:xfrm>
            <a:off x="201707" y="194650"/>
            <a:ext cx="3012140" cy="11903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400" dirty="0"/>
              <a:t>Diagnóstico de situación</a:t>
            </a:r>
          </a:p>
        </p:txBody>
      </p:sp>
    </p:spTree>
    <p:extLst>
      <p:ext uri="{BB962C8B-B14F-4D97-AF65-F5344CB8AC3E}">
        <p14:creationId xmlns:p14="http://schemas.microsoft.com/office/powerpoint/2010/main" val="90889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A9E53-8E05-E503-3A79-9365BCD0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2211160"/>
            <a:ext cx="11758245" cy="1217840"/>
          </a:xfrm>
        </p:spPr>
        <p:txBody>
          <a:bodyPr>
            <a:normAutofit/>
          </a:bodyPr>
          <a:lstStyle/>
          <a:p>
            <a:r>
              <a:rPr lang="es-UY" sz="2400" dirty="0">
                <a:latin typeface="Calibri" panose="020F0502020204030204" pitchFamily="34" charset="0"/>
                <a:cs typeface="Calibri" panose="020F0502020204030204" pitchFamily="34" charset="0"/>
              </a:rPr>
              <a:t>Pacientes con IC con FEVI reducida  (&lt; a 40%), que ingresan a sanatorio con diagnóstico de IC descompensada. </a:t>
            </a:r>
          </a:p>
          <a:p>
            <a:r>
              <a:rPr lang="es-UY" sz="2400" dirty="0">
                <a:latin typeface="Calibri" panose="020F0502020204030204" pitchFamily="34" charset="0"/>
                <a:cs typeface="Calibri" panose="020F0502020204030204" pitchFamily="34" charset="0"/>
              </a:rPr>
              <a:t>Ingresan a la unidad al alta sanatorial</a:t>
            </a:r>
            <a:r>
              <a:rPr lang="es-UY" sz="2400" dirty="0"/>
              <a:t>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BDDDF8-C7C7-5A0C-88E1-738EE7A3B97B}"/>
              </a:ext>
            </a:extLst>
          </p:cNvPr>
          <p:cNvSpPr txBox="1"/>
          <p:nvPr/>
        </p:nvSpPr>
        <p:spPr>
          <a:xfrm>
            <a:off x="218630" y="4447548"/>
            <a:ext cx="11583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UY" sz="2400" dirty="0">
                <a:latin typeface="Calibri" panose="020F0502020204030204" pitchFamily="34" charset="0"/>
                <a:cs typeface="Calibri" panose="020F0502020204030204" pitchFamily="34" charset="0"/>
              </a:rPr>
              <a:t>Pacientes con un alto grado de  dependencia para todas las actividades.</a:t>
            </a:r>
          </a:p>
          <a:p>
            <a:endParaRPr lang="es-UY" sz="2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42E35A4-C47F-01CB-2D00-F61477603974}"/>
              </a:ext>
            </a:extLst>
          </p:cNvPr>
          <p:cNvSpPr/>
          <p:nvPr/>
        </p:nvSpPr>
        <p:spPr>
          <a:xfrm>
            <a:off x="140677" y="1431682"/>
            <a:ext cx="6770077" cy="6711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CRITERIOS DE INCLUSIÓN</a:t>
            </a:r>
            <a:endParaRPr lang="es-UY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CE2A9A4-B48E-82BF-33B1-32866B61EB47}"/>
              </a:ext>
            </a:extLst>
          </p:cNvPr>
          <p:cNvSpPr/>
          <p:nvPr/>
        </p:nvSpPr>
        <p:spPr>
          <a:xfrm>
            <a:off x="193430" y="3724327"/>
            <a:ext cx="6664569" cy="6271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CRITERIOS DE EXCLUSIÓN</a:t>
            </a:r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77D6A828-E379-02DE-DEF9-070901C3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863"/>
            <a:ext cx="12192000" cy="1217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>
            <a:normAutofit/>
          </a:bodyPr>
          <a:lstStyle/>
          <a:p>
            <a:r>
              <a:rPr lang="es-UY" sz="3800" dirty="0"/>
              <a:t>UGC:Insuficiencia Cardíaca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1B7CC1D6-6D93-DCEE-0089-E623E50205D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217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UY" sz="3200" dirty="0"/>
              <a:t>                                               UGC:   Insuficiencia Cardíaca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71C283A1-698B-115E-F437-8F41E6AD0AA4}"/>
              </a:ext>
            </a:extLst>
          </p:cNvPr>
          <p:cNvSpPr/>
          <p:nvPr/>
        </p:nvSpPr>
        <p:spPr>
          <a:xfrm>
            <a:off x="433753" y="143955"/>
            <a:ext cx="2848709" cy="105095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Población objetivo</a:t>
            </a:r>
          </a:p>
        </p:txBody>
      </p:sp>
    </p:spTree>
    <p:extLst>
      <p:ext uri="{BB962C8B-B14F-4D97-AF65-F5344CB8AC3E}">
        <p14:creationId xmlns:p14="http://schemas.microsoft.com/office/powerpoint/2010/main" val="136320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BC415-5FF9-5934-8A35-6552710C6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413A27F-52BA-D85C-51C1-4BB6C1AC842C}"/>
              </a:ext>
            </a:extLst>
          </p:cNvPr>
          <p:cNvSpPr/>
          <p:nvPr/>
        </p:nvSpPr>
        <p:spPr>
          <a:xfrm>
            <a:off x="-8733" y="0"/>
            <a:ext cx="12200732" cy="12277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200" dirty="0">
                <a:solidFill>
                  <a:schemeClr val="bg1"/>
                </a:solidFill>
              </a:rPr>
              <a:t>UGC:  Insuficiencia Cardíaca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269C726-C967-E7AD-B117-6FB1B426B5CC}"/>
              </a:ext>
            </a:extLst>
          </p:cNvPr>
          <p:cNvSpPr/>
          <p:nvPr/>
        </p:nvSpPr>
        <p:spPr>
          <a:xfrm>
            <a:off x="416859" y="215153"/>
            <a:ext cx="2649070" cy="84716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Objetivos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66DDEC26-CD4D-017A-1E37-A898A264E3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1649111"/>
              </p:ext>
            </p:extLst>
          </p:nvPr>
        </p:nvGraphicFramePr>
        <p:xfrm>
          <a:off x="3390900" y="1638300"/>
          <a:ext cx="8801100" cy="526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4007F19C-4C4F-6BB3-9F28-CFB74226FC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733" y="1638300"/>
            <a:ext cx="3390900" cy="45300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CBB00B-EDFE-D7B7-064B-D5C1434BDF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5431725"/>
            <a:ext cx="3382166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91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A9590-EB68-909C-2479-5301B1BB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" y="365126"/>
            <a:ext cx="12176760" cy="1325563"/>
          </a:xfrm>
        </p:spPr>
        <p:txBody>
          <a:bodyPr/>
          <a:lstStyle/>
          <a:p>
            <a:endParaRPr lang="es-UY" dirty="0"/>
          </a:p>
        </p:txBody>
      </p:sp>
      <p:graphicFrame>
        <p:nvGraphicFramePr>
          <p:cNvPr id="8" name="Marcador de contenido 2">
            <a:extLst>
              <a:ext uri="{FF2B5EF4-FFF2-40B4-BE49-F238E27FC236}">
                <a16:creationId xmlns:a16="http://schemas.microsoft.com/office/drawing/2014/main" id="{8E9F2FD3-5D3B-776A-49F0-A7D710EDA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62739"/>
              </p:ext>
            </p:extLst>
          </p:nvPr>
        </p:nvGraphicFramePr>
        <p:xfrm>
          <a:off x="3882188" y="1825625"/>
          <a:ext cx="79229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3419E0FF-5992-85DE-4401-98B0A4B8AE53}"/>
              </a:ext>
            </a:extLst>
          </p:cNvPr>
          <p:cNvSpPr/>
          <p:nvPr/>
        </p:nvSpPr>
        <p:spPr>
          <a:xfrm>
            <a:off x="1051560" y="365126"/>
            <a:ext cx="3048000" cy="132556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Objetivos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4464C7-4BF2-881B-2EFE-8D45BBF5EE39}"/>
              </a:ext>
            </a:extLst>
          </p:cNvPr>
          <p:cNvSpPr/>
          <p:nvPr/>
        </p:nvSpPr>
        <p:spPr>
          <a:xfrm>
            <a:off x="0" y="350520"/>
            <a:ext cx="12192000" cy="13106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200" dirty="0"/>
              <a:t>UGC: Insuficiencia Cardíaca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1390AA2-E546-415B-F0F7-7861C3E9624C}"/>
              </a:ext>
            </a:extLst>
          </p:cNvPr>
          <p:cNvSpPr/>
          <p:nvPr/>
        </p:nvSpPr>
        <p:spPr>
          <a:xfrm>
            <a:off x="121920" y="487680"/>
            <a:ext cx="2834640" cy="103632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Objetivos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428097-3833-C8BD-D6C7-2D0D7F426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47" y="2109202"/>
            <a:ext cx="3047999" cy="33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7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E4476-0C31-CF86-7A09-8DD4BE70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365125"/>
            <a:ext cx="12084424" cy="1189351"/>
          </a:xfrm>
        </p:spPr>
        <p:txBody>
          <a:bodyPr/>
          <a:lstStyle/>
          <a:p>
            <a:endParaRPr lang="es-UY" dirty="0"/>
          </a:p>
        </p:txBody>
      </p:sp>
      <p:graphicFrame>
        <p:nvGraphicFramePr>
          <p:cNvPr id="11" name="Marcador de contenido 2">
            <a:extLst>
              <a:ext uri="{FF2B5EF4-FFF2-40B4-BE49-F238E27FC236}">
                <a16:creationId xmlns:a16="http://schemas.microsoft.com/office/drawing/2014/main" id="{E4CA9D0D-B66B-76ED-CAD9-F1D7E1161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719377"/>
              </p:ext>
            </p:extLst>
          </p:nvPr>
        </p:nvGraphicFramePr>
        <p:xfrm>
          <a:off x="4141694" y="1825625"/>
          <a:ext cx="771413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BD23623A-E8F0-7767-E00F-AB48DC8A99AA}"/>
              </a:ext>
            </a:extLst>
          </p:cNvPr>
          <p:cNvSpPr/>
          <p:nvPr/>
        </p:nvSpPr>
        <p:spPr>
          <a:xfrm>
            <a:off x="107576" y="365126"/>
            <a:ext cx="12084424" cy="11893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/>
              <a:t>                       </a:t>
            </a:r>
            <a:r>
              <a:rPr lang="es-UY" sz="3200" dirty="0"/>
              <a:t>Componentes del Proceso Asistencial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76307CD-26ED-C64C-98A6-A7FBE044DED0}"/>
              </a:ext>
            </a:extLst>
          </p:cNvPr>
          <p:cNvSpPr/>
          <p:nvPr/>
        </p:nvSpPr>
        <p:spPr>
          <a:xfrm>
            <a:off x="228600" y="365123"/>
            <a:ext cx="2985247" cy="118935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Materiales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93F6017-77F7-35B7-A3AE-390849AF7A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DFCDDEB-F049-E6D6-4F01-7EC13A2FA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76" y="1764241"/>
            <a:ext cx="3575424" cy="3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2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6AEF010-BA1A-07E4-3619-7DF293D4A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803338"/>
              </p:ext>
            </p:extLst>
          </p:nvPr>
        </p:nvGraphicFramePr>
        <p:xfrm>
          <a:off x="4329952" y="1922929"/>
          <a:ext cx="7862047" cy="4477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AA93AFEC-524D-1585-A1D0-60DCE6DBE2FD}"/>
              </a:ext>
            </a:extLst>
          </p:cNvPr>
          <p:cNvSpPr/>
          <p:nvPr/>
        </p:nvSpPr>
        <p:spPr>
          <a:xfrm>
            <a:off x="430306" y="255493"/>
            <a:ext cx="2635623" cy="112955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Métodos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167F07D-0D22-CBC9-1617-4FE0B11EA384}"/>
              </a:ext>
            </a:extLst>
          </p:cNvPr>
          <p:cNvSpPr/>
          <p:nvPr/>
        </p:nvSpPr>
        <p:spPr>
          <a:xfrm>
            <a:off x="0" y="174812"/>
            <a:ext cx="12192000" cy="12694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3600" dirty="0"/>
              <a:t>                           </a:t>
            </a:r>
            <a:r>
              <a:rPr lang="es-UY" sz="3200" dirty="0"/>
              <a:t>Características de la UGC de IC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A696F6D-3FB7-236A-A039-20821EADAFE7}"/>
              </a:ext>
            </a:extLst>
          </p:cNvPr>
          <p:cNvSpPr/>
          <p:nvPr/>
        </p:nvSpPr>
        <p:spPr>
          <a:xfrm>
            <a:off x="212651" y="255492"/>
            <a:ext cx="3428016" cy="99508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800" dirty="0"/>
              <a:t>Método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0338155-6B67-DA72-D57B-7512FE2EEC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29288"/>
            <a:ext cx="4051738" cy="338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12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1368</Words>
  <Application>Microsoft Macintosh PowerPoint</Application>
  <PresentationFormat>Panorámica</PresentationFormat>
  <Paragraphs>220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Corsiva Hebrew</vt:lpstr>
      <vt:lpstr>Tema de Office</vt:lpstr>
      <vt:lpstr>Unidad de Gestión Clínica: Insuficiencia Cardíaca</vt:lpstr>
      <vt:lpstr>Presentación de PowerPoint</vt:lpstr>
      <vt:lpstr>Presentación de PowerPoint</vt:lpstr>
      <vt:lpstr>Pacientes con ICFER que ingresaron desde dic  2022 a nov 2023 (pre UGCIC)</vt:lpstr>
      <vt:lpstr>UGC:Insuficiencia Cardíaca</vt:lpstr>
      <vt:lpstr>Presentación de PowerPoint</vt:lpstr>
      <vt:lpstr>Presentación de PowerPoint</vt:lpstr>
      <vt:lpstr>Presentación de PowerPoint</vt:lpstr>
      <vt:lpstr>Presentación de PowerPoint</vt:lpstr>
      <vt:lpstr> </vt:lpstr>
      <vt:lpstr> </vt:lpstr>
      <vt:lpstr>Presentación de PowerPoint</vt:lpstr>
      <vt:lpstr>Presentación de PowerPoint</vt:lpstr>
      <vt:lpstr>Seguimiento pacientes UGC de IC</vt:lpstr>
      <vt:lpstr> </vt:lpstr>
      <vt:lpstr>Presentación de PowerPoint</vt:lpstr>
      <vt:lpstr>Comparación datos pre UGIC vs post UGIC</vt:lpstr>
      <vt:lpstr>Presentación de PowerPoint</vt:lpstr>
      <vt:lpstr>Presentación de PowerPoint</vt:lpstr>
      <vt:lpstr>Presentación de PowerPoint</vt:lpstr>
      <vt:lpstr>Presentación de PowerPoint</vt:lpstr>
      <vt:lpstr>Agradecimientos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Unidades de Gestión Clínica</dc:title>
  <dc:creator>Flavia Leizagoyen</dc:creator>
  <cp:lastModifiedBy>Cecilia Collazo</cp:lastModifiedBy>
  <cp:revision>54</cp:revision>
  <dcterms:created xsi:type="dcterms:W3CDTF">2025-05-16T11:44:02Z</dcterms:created>
  <dcterms:modified xsi:type="dcterms:W3CDTF">2025-09-26T21:54:26Z</dcterms:modified>
</cp:coreProperties>
</file>